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71" r:id="rId2"/>
    <p:sldId id="290" r:id="rId3"/>
    <p:sldId id="286" r:id="rId4"/>
    <p:sldId id="291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embeddedFontLst>
    <p:embeddedFont>
      <p:font typeface="Adobe Pi Std" panose="05020102010706070708" pitchFamily="82" charset="0"/>
      <p:regular r:id="rId18"/>
    </p:embeddedFont>
    <p:embeddedFont>
      <p:font typeface="Adobe Song Std L" panose="02020300000000000000" pitchFamily="18" charset="-128"/>
      <p:regular r:id="rId19"/>
    </p:embeddedFont>
    <p:embeddedFont>
      <p:font typeface="Bradley Hand ITC" panose="03070402050302030203" pitchFamily="66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792">
          <p15:clr>
            <a:srgbClr val="A4A3A4"/>
          </p15:clr>
        </p15:guide>
        <p15:guide id="2" pos="3144">
          <p15:clr>
            <a:srgbClr val="A4A3A4"/>
          </p15:clr>
        </p15:guide>
        <p15:guide id="3" orient="horz" pos="96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5" roundtripDataSignature="AMtx7mgmLisQtXuxvVzU/9ueqZAUh5bG4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07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155" y="135"/>
      </p:cViewPr>
      <p:guideLst>
        <p:guide orient="horz" pos="792"/>
        <p:guide pos="3144"/>
        <p:guide orient="horz" pos="9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2T06:32:28.881"/>
    </inkml:context>
    <inkml:brush xml:id="br0">
      <inkml:brushProperty name="width" value="0.05" units="cm"/>
      <inkml:brushProperty name="height" value="0.05" units="cm"/>
      <inkml:brushProperty name="color" value="#B50F39"/>
    </inkml:brush>
  </inkml:definitions>
  <inkml:trace contextRef="#ctx0" brushRef="#br0">1 1 24575,'0'2130'-1365,"0"-2110"-5461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22T11:10:55.319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1eadf1d8fc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g11eadf1d8f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1eadf1d8fc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g11eadf1d8fc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11eadf1d8fc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g11eadf1d8f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0" name="Google Shape;93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1eadf1d8fc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g11eadf1d8f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1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17.sv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/>
          <p:nvPr/>
        </p:nvSpPr>
        <p:spPr>
          <a:xfrm>
            <a:off x="2021206" y="4828032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" name="Google Shape;17;p23"/>
          <p:cNvSpPr txBox="1">
            <a:spLocks noGrp="1"/>
          </p:cNvSpPr>
          <p:nvPr>
            <p:ph type="ctrTitle"/>
          </p:nvPr>
        </p:nvSpPr>
        <p:spPr>
          <a:xfrm>
            <a:off x="6084664" y="1122363"/>
            <a:ext cx="5486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venir"/>
              <a:buNone/>
              <a:defRPr sz="6000" cap="none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3"/>
          <p:cNvSpPr txBox="1">
            <a:spLocks noGrp="1"/>
          </p:cNvSpPr>
          <p:nvPr>
            <p:ph type="subTitle" idx="1"/>
          </p:nvPr>
        </p:nvSpPr>
        <p:spPr>
          <a:xfrm>
            <a:off x="6080759" y="3602038"/>
            <a:ext cx="54864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23"/>
          <p:cNvSpPr txBox="1">
            <a:spLocks noGrp="1"/>
          </p:cNvSpPr>
          <p:nvPr>
            <p:ph type="ftr" idx="11"/>
          </p:nvPr>
        </p:nvSpPr>
        <p:spPr>
          <a:xfrm>
            <a:off x="8727198" y="6355080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3"/>
          <p:cNvSpPr txBox="1">
            <a:spLocks noGrp="1"/>
          </p:cNvSpPr>
          <p:nvPr>
            <p:ph type="sldNum" idx="12"/>
          </p:nvPr>
        </p:nvSpPr>
        <p:spPr>
          <a:xfrm>
            <a:off x="11123295" y="6356350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p23"/>
          <p:cNvSpPr/>
          <p:nvPr/>
        </p:nvSpPr>
        <p:spPr>
          <a:xfrm>
            <a:off x="0" y="0"/>
            <a:ext cx="2029968" cy="2029968"/>
          </a:xfrm>
          <a:custGeom>
            <a:avLst/>
            <a:gdLst/>
            <a:ahLst/>
            <a:cxnLst/>
            <a:rect l="l" t="t" r="r" b="b"/>
            <a:pathLst>
              <a:path w="1828800" h="1828800" extrusionOk="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" name="Google Shape;22;p23"/>
          <p:cNvSpPr/>
          <p:nvPr/>
        </p:nvSpPr>
        <p:spPr>
          <a:xfrm>
            <a:off x="2457970" y="1686431"/>
            <a:ext cx="1828800" cy="182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" name="Google Shape;23;p23"/>
          <p:cNvSpPr/>
          <p:nvPr/>
        </p:nvSpPr>
        <p:spPr>
          <a:xfrm>
            <a:off x="0" y="6108192"/>
            <a:ext cx="2029968" cy="7498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" name="Google Shape;24;p23"/>
          <p:cNvSpPr/>
          <p:nvPr/>
        </p:nvSpPr>
        <p:spPr>
          <a:xfrm>
            <a:off x="4054172" y="4069080"/>
            <a:ext cx="2788920" cy="2788920"/>
          </a:xfrm>
          <a:custGeom>
            <a:avLst/>
            <a:gdLst/>
            <a:ahLst/>
            <a:cxnLst/>
            <a:rect l="l" t="t" r="r" b="b"/>
            <a:pathLst>
              <a:path w="1828800" h="1828800" extrusionOk="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25" name="Google Shape;25;p23"/>
          <p:cNvGrpSpPr/>
          <p:nvPr/>
        </p:nvGrpSpPr>
        <p:grpSpPr>
          <a:xfrm>
            <a:off x="23853" y="2101527"/>
            <a:ext cx="1920240" cy="1920240"/>
            <a:chOff x="5361924" y="7472790"/>
            <a:chExt cx="1828800" cy="1828800"/>
          </a:xfrm>
        </p:grpSpPr>
        <p:grpSp>
          <p:nvGrpSpPr>
            <p:cNvPr id="26" name="Google Shape;26;p23"/>
            <p:cNvGrpSpPr/>
            <p:nvPr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27" name="Google Shape;27;p23"/>
              <p:cNvGrpSpPr/>
              <p:nvPr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28" name="Google Shape;28;p23"/>
                <p:cNvGrpSpPr/>
                <p:nvPr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oogle Shape;29;p23"/>
                  <p:cNvGrpSpPr/>
                  <p:nvPr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30" name="Google Shape;30;p23"/>
                    <p:cNvGrpSpPr/>
                    <p:nvPr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1" name="Google Shape;31;p23"/>
                      <p:cNvGrpSpPr/>
                      <p:nvPr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2" name="Google Shape;32;p23"/>
                        <p:cNvGrpSpPr/>
                        <p:nvPr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33" name="Google Shape;33;p23"/>
                          <p:cNvSpPr/>
                          <p:nvPr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 cap="flat" cmpd="sng">
                            <a:solidFill>
                              <a:schemeClr val="accent1"/>
                            </a:solidFill>
                            <a:prstDash val="solid"/>
                            <a:miter lim="800000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45700" rIns="91425" bIns="45700" anchor="ctr" anchorCtr="0">
                            <a:noAutofit/>
                          </a:bodyPr>
                          <a:lstStyle/>
                          <a:p>
                            <a:pPr marL="0" marR="0" lvl="0" indent="0" algn="ctr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rPr lang="en-US" sz="1800" b="0" i="0" u="none" strike="noStrike" cap="none">
                                <a:solidFill>
                                  <a:schemeClr val="lt1"/>
                                </a:solidFill>
                                <a:latin typeface="Avenir"/>
                                <a:ea typeface="Avenir"/>
                                <a:cs typeface="Avenir"/>
                                <a:sym typeface="Avenir"/>
                              </a:rPr>
                              <a:t> </a:t>
                            </a:r>
                            <a:endParaRPr/>
                          </a:p>
                        </p:txBody>
                      </p:sp>
                      <p:sp>
                        <p:nvSpPr>
                          <p:cNvPr id="34" name="Google Shape;34;p23"/>
                          <p:cNvSpPr/>
                          <p:nvPr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 cap="flat" cmpd="sng">
                            <a:solidFill>
                              <a:schemeClr val="accent1"/>
                            </a:solidFill>
                            <a:prstDash val="solid"/>
                            <a:miter lim="800000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45700" rIns="91425" bIns="45700" anchor="ctr" anchorCtr="0">
                            <a:noAutofit/>
                          </a:bodyPr>
                          <a:lstStyle/>
                          <a:p>
                            <a:pPr marL="0" marR="0" lvl="0" indent="0" algn="ctr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rPr lang="en-US" sz="1800" b="0" i="0" u="none" strike="noStrike" cap="none">
                                <a:solidFill>
                                  <a:schemeClr val="lt1"/>
                                </a:solidFill>
                                <a:latin typeface="Avenir"/>
                                <a:ea typeface="Avenir"/>
                                <a:cs typeface="Avenir"/>
                                <a:sym typeface="Avenir"/>
                              </a:rPr>
                              <a:t> </a:t>
                            </a:r>
                            <a:endParaRPr/>
                          </a:p>
                        </p:txBody>
                      </p:sp>
                    </p:grpSp>
                    <p:sp>
                      <p:nvSpPr>
                        <p:cNvPr id="35" name="Google Shape;35;p23"/>
                        <p:cNvSpPr/>
                        <p:nvPr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 cap="flat" cmpd="sng">
                          <a:solidFill>
                            <a:schemeClr val="accent1"/>
                          </a:solidFill>
                          <a:prstDash val="solid"/>
                          <a:miter lim="800000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b="0" i="0" u="none" strike="noStrike" cap="none">
                              <a:solidFill>
                                <a:schemeClr val="lt1"/>
                              </a:solidFill>
                              <a:latin typeface="Avenir"/>
                              <a:ea typeface="Avenir"/>
                              <a:cs typeface="Avenir"/>
                              <a:sym typeface="Avenir"/>
                            </a:rPr>
                            <a:t> </a:t>
                          </a:r>
                          <a:endParaRPr/>
                        </a:p>
                      </p:txBody>
                    </p:sp>
                  </p:grpSp>
                  <p:sp>
                    <p:nvSpPr>
                      <p:cNvPr id="36" name="Google Shape;36;p23"/>
                      <p:cNvSpPr/>
                      <p:nvPr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 cap="flat" cmpd="sng">
                        <a:solidFill>
                          <a:schemeClr val="accent1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800" b="0" i="0" u="none" strike="noStrike" cap="none">
                            <a:solidFill>
                              <a:schemeClr val="lt1"/>
                            </a:solidFill>
                            <a:latin typeface="Avenir"/>
                            <a:ea typeface="Avenir"/>
                            <a:cs typeface="Avenir"/>
                            <a:sym typeface="Avenir"/>
                          </a:rPr>
                          <a:t> </a:t>
                        </a:r>
                        <a:endParaRPr/>
                      </a:p>
                    </p:txBody>
                  </p:sp>
                </p:grpSp>
                <p:sp>
                  <p:nvSpPr>
                    <p:cNvPr id="37" name="Google Shape;37;p23"/>
                    <p:cNvSpPr/>
                    <p:nvPr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 cap="flat" cmpd="sng">
                      <a:solidFill>
                        <a:schemeClr val="accent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 </a:t>
                      </a:r>
                      <a:endParaRPr/>
                    </a:p>
                  </p:txBody>
                </p:sp>
              </p:grpSp>
              <p:sp>
                <p:nvSpPr>
                  <p:cNvPr id="38" name="Google Shape;38;p23"/>
                  <p:cNvSpPr/>
                  <p:nvPr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 cap="flat" cmpd="sng">
                    <a:solidFill>
                      <a:schemeClr val="accen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800" b="0" i="0" u="none" strike="noStrike" cap="none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rPr>
                      <a:t> </a:t>
                    </a:r>
                    <a:endParaRPr/>
                  </a:p>
                </p:txBody>
              </p:sp>
            </p:grpSp>
            <p:sp>
              <p:nvSpPr>
                <p:cNvPr id="39" name="Google Shape;39;p23"/>
                <p:cNvSpPr/>
                <p:nvPr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0" i="0" u="none" strike="noStrike" cap="none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</p:grpSp>
          <p:sp>
            <p:nvSpPr>
              <p:cNvPr id="40" name="Google Shape;40;p23"/>
              <p:cNvSpPr/>
              <p:nvPr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rPr>
                  <a:t> </a:t>
                </a:r>
                <a:endParaRPr/>
              </a:p>
            </p:txBody>
          </p:sp>
          <p:sp>
            <p:nvSpPr>
              <p:cNvPr id="41" name="Google Shape;41;p23"/>
              <p:cNvSpPr/>
              <p:nvPr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rPr>
                  <a:t> </a:t>
                </a:r>
                <a:endParaRPr/>
              </a:p>
            </p:txBody>
          </p:sp>
          <p:sp>
            <p:nvSpPr>
              <p:cNvPr id="42" name="Google Shape;42;p23"/>
              <p:cNvSpPr/>
              <p:nvPr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rPr>
                  <a:t> </a:t>
                </a:r>
                <a:endParaRPr/>
              </a:p>
            </p:txBody>
          </p:sp>
          <p:sp>
            <p:nvSpPr>
              <p:cNvPr id="43" name="Google Shape;43;p23"/>
              <p:cNvSpPr/>
              <p:nvPr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rPr>
                  <a:t> </a:t>
                </a:r>
                <a:endParaRPr/>
              </a:p>
            </p:txBody>
          </p:sp>
          <p:sp>
            <p:nvSpPr>
              <p:cNvPr id="44" name="Google Shape;44;p23"/>
              <p:cNvSpPr/>
              <p:nvPr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rPr>
                  <a:t> </a:t>
                </a:r>
                <a:endParaRPr/>
              </a:p>
            </p:txBody>
          </p:sp>
        </p:grpSp>
        <p:sp>
          <p:nvSpPr>
            <p:cNvPr id="45" name="Google Shape;45;p23"/>
            <p:cNvSpPr/>
            <p:nvPr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 </a:t>
              </a:r>
              <a:endParaRPr/>
            </a:p>
          </p:txBody>
        </p:sp>
      </p:grpSp>
      <p:sp>
        <p:nvSpPr>
          <p:cNvPr id="46" name="Google Shape;46;p23"/>
          <p:cNvSpPr/>
          <p:nvPr/>
        </p:nvSpPr>
        <p:spPr>
          <a:xfrm rot="10800000">
            <a:off x="1013527" y="2043171"/>
            <a:ext cx="1014984" cy="2029968"/>
          </a:xfrm>
          <a:custGeom>
            <a:avLst/>
            <a:gdLst/>
            <a:ahLst/>
            <a:cxnLst/>
            <a:rect l="l" t="t" r="r" b="b"/>
            <a:pathLst>
              <a:path w="915648" h="1828800" extrusionOk="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rgbClr val="D4D0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7" name="Google Shape;47;p23"/>
          <p:cNvSpPr/>
          <p:nvPr/>
        </p:nvSpPr>
        <p:spPr>
          <a:xfrm rot="5400000">
            <a:off x="2028432" y="4821048"/>
            <a:ext cx="2029968" cy="2029968"/>
          </a:xfrm>
          <a:custGeom>
            <a:avLst/>
            <a:gdLst/>
            <a:ahLst/>
            <a:cxnLst/>
            <a:rect l="l" t="t" r="r" b="b"/>
            <a:pathLst>
              <a:path w="1828800" h="1828800" extrusionOk="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8" name="Google Shape;48;p23"/>
          <p:cNvSpPr/>
          <p:nvPr/>
        </p:nvSpPr>
        <p:spPr>
          <a:xfrm>
            <a:off x="861942" y="888111"/>
            <a:ext cx="274320" cy="27432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9" name="Google Shape;49;p23"/>
          <p:cNvSpPr/>
          <p:nvPr/>
        </p:nvSpPr>
        <p:spPr>
          <a:xfrm>
            <a:off x="0" y="4082178"/>
            <a:ext cx="2029968" cy="2029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0" name="Google Shape;50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2029016" y="2051944"/>
            <a:ext cx="2029968" cy="2029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078224"/>
            <a:ext cx="2029968" cy="20299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" name="Google Shape;52;p23"/>
          <p:cNvCxnSpPr/>
          <p:nvPr/>
        </p:nvCxnSpPr>
        <p:spPr>
          <a:xfrm>
            <a:off x="974376" y="989441"/>
            <a:ext cx="5867327" cy="5867206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3" name="Google Shape;53;p23"/>
          <p:cNvSpPr txBox="1">
            <a:spLocks noGrp="1"/>
          </p:cNvSpPr>
          <p:nvPr>
            <p:ph type="dt" idx="10"/>
          </p:nvPr>
        </p:nvSpPr>
        <p:spPr>
          <a:xfrm>
            <a:off x="7508027" y="6353175"/>
            <a:ext cx="10972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729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ction">
  <p:cSld name="Traction">
    <p:bg>
      <p:bgPr>
        <a:solidFill>
          <a:srgbClr val="BEBAC7"/>
        </a:soli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4"/>
          <p:cNvSpPr txBox="1">
            <a:spLocks noGrp="1"/>
          </p:cNvSpPr>
          <p:nvPr>
            <p:ph type="title"/>
          </p:nvPr>
        </p:nvSpPr>
        <p:spPr>
          <a:xfrm>
            <a:off x="4937760" y="898524"/>
            <a:ext cx="6800850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venir"/>
              <a:buNone/>
              <a:defRPr cap="none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67" name="Google Shape;467;p34"/>
          <p:cNvGrpSpPr/>
          <p:nvPr/>
        </p:nvGrpSpPr>
        <p:grpSpPr>
          <a:xfrm>
            <a:off x="-292906" y="-1403779"/>
            <a:ext cx="5762289" cy="8263876"/>
            <a:chOff x="-292906" y="-1403779"/>
            <a:chExt cx="5762289" cy="8263876"/>
          </a:xfrm>
        </p:grpSpPr>
        <p:pic>
          <p:nvPicPr>
            <p:cNvPr id="468" name="Google Shape;468;p3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" name="Google Shape;469;p3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8110773">
              <a:off x="3019001" y="3357927"/>
              <a:ext cx="2029968" cy="202996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70" name="Google Shape;470;p34"/>
            <p:cNvGrpSpPr/>
            <p:nvPr/>
          </p:nvGrpSpPr>
          <p:grpSpPr>
            <a:xfrm>
              <a:off x="-292906" y="37812"/>
              <a:ext cx="4328854" cy="6822285"/>
              <a:chOff x="-292906" y="37812"/>
              <a:chExt cx="4328854" cy="6822285"/>
            </a:xfrm>
          </p:grpSpPr>
          <p:sp>
            <p:nvSpPr>
              <p:cNvPr id="471" name="Google Shape;471;p34"/>
              <p:cNvSpPr/>
              <p:nvPr/>
            </p:nvSpPr>
            <p:spPr>
              <a:xfrm rot="-8091810">
                <a:off x="141725" y="458228"/>
                <a:ext cx="2029968" cy="2029968"/>
              </a:xfrm>
              <a:custGeom>
                <a:avLst/>
                <a:gdLst/>
                <a:ahLst/>
                <a:cxnLst/>
                <a:rect l="l" t="t" r="r" b="b"/>
                <a:pathLst>
                  <a:path w="2029968" h="2029968" extrusionOk="0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pic>
            <p:nvPicPr>
              <p:cNvPr id="472" name="Google Shape;472;p3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-2697467">
                <a:off x="1574706" y="1900474"/>
                <a:ext cx="2029968" cy="20299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73" name="Google Shape;473;p34"/>
              <p:cNvSpPr/>
              <p:nvPr/>
            </p:nvSpPr>
            <p:spPr>
              <a:xfrm rot="-2700000">
                <a:off x="1580257" y="1923515"/>
                <a:ext cx="2029968" cy="2029968"/>
              </a:xfrm>
              <a:custGeom>
                <a:avLst/>
                <a:gdLst/>
                <a:ahLst/>
                <a:cxnLst/>
                <a:rect l="l" t="t" r="r" b="b"/>
                <a:pathLst>
                  <a:path w="2029968" h="2029968" extrusionOk="0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pic>
            <p:nvPicPr>
              <p:cNvPr id="474" name="Google Shape;474;p34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 rot="2708786">
                <a:off x="145529" y="3355869"/>
                <a:ext cx="2029968" cy="2029968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75" name="Google Shape;475;p34"/>
              <p:cNvGrpSpPr/>
              <p:nvPr/>
            </p:nvGrpSpPr>
            <p:grpSpPr>
              <a:xfrm>
                <a:off x="1159403" y="5806395"/>
                <a:ext cx="2870810" cy="1000774"/>
                <a:chOff x="-13699" y="5839164"/>
                <a:chExt cx="2862790" cy="1000774"/>
              </a:xfrm>
            </p:grpSpPr>
            <p:sp>
              <p:nvSpPr>
                <p:cNvPr id="476" name="Google Shape;476;p34"/>
                <p:cNvSpPr/>
                <p:nvPr/>
              </p:nvSpPr>
              <p:spPr>
                <a:xfrm>
                  <a:off x="-13699" y="5839164"/>
                  <a:ext cx="2862790" cy="288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2790" h="28868" extrusionOk="0">
                      <a:moveTo>
                        <a:pt x="0" y="0"/>
                      </a:moveTo>
                      <a:lnTo>
                        <a:pt x="2862790" y="0"/>
                      </a:lnTo>
                      <a:lnTo>
                        <a:pt x="2833921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477" name="Google Shape;477;p34"/>
                <p:cNvSpPr/>
                <p:nvPr/>
              </p:nvSpPr>
              <p:spPr>
                <a:xfrm>
                  <a:off x="47246" y="5900109"/>
                  <a:ext cx="2740900" cy="288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0900" h="28868" extrusionOk="0">
                      <a:moveTo>
                        <a:pt x="0" y="0"/>
                      </a:moveTo>
                      <a:lnTo>
                        <a:pt x="2740900" y="0"/>
                      </a:lnTo>
                      <a:lnTo>
                        <a:pt x="2712032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478" name="Google Shape;478;p34"/>
                <p:cNvSpPr/>
                <p:nvPr/>
              </p:nvSpPr>
              <p:spPr>
                <a:xfrm>
                  <a:off x="108992" y="5960251"/>
                  <a:ext cx="2619012" cy="29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9012" h="29671" extrusionOk="0">
                      <a:moveTo>
                        <a:pt x="0" y="0"/>
                      </a:moveTo>
                      <a:lnTo>
                        <a:pt x="2619012" y="0"/>
                      </a:lnTo>
                      <a:lnTo>
                        <a:pt x="2590143" y="28868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479" name="Google Shape;479;p34"/>
                <p:cNvSpPr/>
                <p:nvPr/>
              </p:nvSpPr>
              <p:spPr>
                <a:xfrm>
                  <a:off x="169937" y="6021196"/>
                  <a:ext cx="2497122" cy="29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7122" h="29670" extrusionOk="0">
                      <a:moveTo>
                        <a:pt x="0" y="0"/>
                      </a:moveTo>
                      <a:lnTo>
                        <a:pt x="2497122" y="0"/>
                      </a:lnTo>
                      <a:lnTo>
                        <a:pt x="2468254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480" name="Google Shape;480;p34"/>
                <p:cNvSpPr/>
                <p:nvPr/>
              </p:nvSpPr>
              <p:spPr>
                <a:xfrm>
                  <a:off x="229279" y="6082140"/>
                  <a:ext cx="2376837" cy="28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6837" h="28869" extrusionOk="0">
                      <a:moveTo>
                        <a:pt x="0" y="0"/>
                      </a:moveTo>
                      <a:lnTo>
                        <a:pt x="2376837" y="0"/>
                      </a:lnTo>
                      <a:lnTo>
                        <a:pt x="2347968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481" name="Google Shape;481;p34"/>
                <p:cNvSpPr/>
                <p:nvPr/>
              </p:nvSpPr>
              <p:spPr>
                <a:xfrm>
                  <a:off x="290222" y="6143085"/>
                  <a:ext cx="2254948" cy="288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4948" h="28868" extrusionOk="0">
                      <a:moveTo>
                        <a:pt x="0" y="0"/>
                      </a:moveTo>
                      <a:lnTo>
                        <a:pt x="2254948" y="0"/>
                      </a:lnTo>
                      <a:lnTo>
                        <a:pt x="2226080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482" name="Google Shape;482;p34"/>
                <p:cNvSpPr/>
                <p:nvPr/>
              </p:nvSpPr>
              <p:spPr>
                <a:xfrm>
                  <a:off x="351970" y="6203227"/>
                  <a:ext cx="2133059" cy="29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3059" h="29671" extrusionOk="0">
                      <a:moveTo>
                        <a:pt x="2133059" y="0"/>
                      </a:moveTo>
                      <a:lnTo>
                        <a:pt x="2104190" y="28869"/>
                      </a:lnTo>
                      <a:lnTo>
                        <a:pt x="28066" y="29671"/>
                      </a:lnTo>
                      <a:lnTo>
                        <a:pt x="28868" y="28869"/>
                      </a:lnTo>
                      <a:lnTo>
                        <a:pt x="0" y="1"/>
                      </a:lnTo>
                      <a:lnTo>
                        <a:pt x="213305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483" name="Google Shape;483;p34"/>
                <p:cNvSpPr/>
                <p:nvPr/>
              </p:nvSpPr>
              <p:spPr>
                <a:xfrm>
                  <a:off x="411310" y="6264172"/>
                  <a:ext cx="2012774" cy="288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2774" h="28868" extrusionOk="0">
                      <a:moveTo>
                        <a:pt x="0" y="0"/>
                      </a:moveTo>
                      <a:lnTo>
                        <a:pt x="2012774" y="0"/>
                      </a:lnTo>
                      <a:lnTo>
                        <a:pt x="1983905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484" name="Google Shape;484;p34"/>
                <p:cNvSpPr/>
                <p:nvPr/>
              </p:nvSpPr>
              <p:spPr>
                <a:xfrm>
                  <a:off x="472255" y="6325117"/>
                  <a:ext cx="1890884" cy="288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0884" h="28868" extrusionOk="0">
                      <a:moveTo>
                        <a:pt x="0" y="0"/>
                      </a:moveTo>
                      <a:lnTo>
                        <a:pt x="1890884" y="0"/>
                      </a:lnTo>
                      <a:lnTo>
                        <a:pt x="1862016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485" name="Google Shape;485;p34"/>
                <p:cNvSpPr/>
                <p:nvPr/>
              </p:nvSpPr>
              <p:spPr>
                <a:xfrm>
                  <a:off x="533199" y="6386061"/>
                  <a:ext cx="1768996" cy="28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8996" h="28869" extrusionOk="0">
                      <a:moveTo>
                        <a:pt x="0" y="0"/>
                      </a:moveTo>
                      <a:lnTo>
                        <a:pt x="1768996" y="0"/>
                      </a:lnTo>
                      <a:lnTo>
                        <a:pt x="1740128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486" name="Google Shape;486;p34"/>
                <p:cNvSpPr/>
                <p:nvPr/>
              </p:nvSpPr>
              <p:spPr>
                <a:xfrm>
                  <a:off x="594946" y="6446204"/>
                  <a:ext cx="1647106" cy="29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7106" h="29670" extrusionOk="0">
                      <a:moveTo>
                        <a:pt x="0" y="0"/>
                      </a:moveTo>
                      <a:lnTo>
                        <a:pt x="1647106" y="0"/>
                      </a:lnTo>
                      <a:lnTo>
                        <a:pt x="1618238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487" name="Google Shape;487;p34"/>
                <p:cNvSpPr/>
                <p:nvPr/>
              </p:nvSpPr>
              <p:spPr>
                <a:xfrm>
                  <a:off x="654287" y="6507148"/>
                  <a:ext cx="1526821" cy="28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821" h="28869" extrusionOk="0">
                      <a:moveTo>
                        <a:pt x="0" y="0"/>
                      </a:moveTo>
                      <a:lnTo>
                        <a:pt x="1526821" y="0"/>
                      </a:lnTo>
                      <a:lnTo>
                        <a:pt x="1497952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488" name="Google Shape;488;p34"/>
                <p:cNvSpPr/>
                <p:nvPr/>
              </p:nvSpPr>
              <p:spPr>
                <a:xfrm>
                  <a:off x="715231" y="6568093"/>
                  <a:ext cx="1404932" cy="288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4932" h="28868" extrusionOk="0">
                      <a:moveTo>
                        <a:pt x="0" y="0"/>
                      </a:moveTo>
                      <a:lnTo>
                        <a:pt x="1404932" y="0"/>
                      </a:lnTo>
                      <a:lnTo>
                        <a:pt x="1376064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489" name="Google Shape;489;p34"/>
                <p:cNvSpPr/>
                <p:nvPr/>
              </p:nvSpPr>
              <p:spPr>
                <a:xfrm>
                  <a:off x="776977" y="6628235"/>
                  <a:ext cx="1283044" cy="29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3044" h="29671" extrusionOk="0">
                      <a:moveTo>
                        <a:pt x="1283044" y="0"/>
                      </a:moveTo>
                      <a:lnTo>
                        <a:pt x="1254175" y="28869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1"/>
                      </a:lnTo>
                      <a:lnTo>
                        <a:pt x="12830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490" name="Google Shape;490;p34"/>
                <p:cNvSpPr/>
                <p:nvPr/>
              </p:nvSpPr>
              <p:spPr>
                <a:xfrm>
                  <a:off x="837922" y="6689180"/>
                  <a:ext cx="1161154" cy="29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1154" h="29670" extrusionOk="0">
                      <a:moveTo>
                        <a:pt x="0" y="0"/>
                      </a:moveTo>
                      <a:lnTo>
                        <a:pt x="1161154" y="0"/>
                      </a:lnTo>
                      <a:lnTo>
                        <a:pt x="1132285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491" name="Google Shape;491;p34"/>
                <p:cNvSpPr/>
                <p:nvPr/>
              </p:nvSpPr>
              <p:spPr>
                <a:xfrm>
                  <a:off x="897263" y="6750124"/>
                  <a:ext cx="1040868" cy="28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868" h="28869" extrusionOk="0">
                      <a:moveTo>
                        <a:pt x="0" y="0"/>
                      </a:moveTo>
                      <a:lnTo>
                        <a:pt x="1040868" y="0"/>
                      </a:lnTo>
                      <a:lnTo>
                        <a:pt x="1012000" y="28869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492" name="Google Shape;492;p34"/>
                <p:cNvSpPr/>
                <p:nvPr/>
              </p:nvSpPr>
              <p:spPr>
                <a:xfrm>
                  <a:off x="958207" y="6811069"/>
                  <a:ext cx="918980" cy="288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8980" h="28869" extrusionOk="0">
                      <a:moveTo>
                        <a:pt x="0" y="0"/>
                      </a:moveTo>
                      <a:lnTo>
                        <a:pt x="918980" y="0"/>
                      </a:lnTo>
                      <a:lnTo>
                        <a:pt x="890112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</p:grpSp>
          <p:sp>
            <p:nvSpPr>
              <p:cNvPr id="493" name="Google Shape;493;p34"/>
              <p:cNvSpPr/>
              <p:nvPr/>
            </p:nvSpPr>
            <p:spPr>
              <a:xfrm>
                <a:off x="2960473" y="5801762"/>
                <a:ext cx="1075475" cy="1058335"/>
              </a:xfrm>
              <a:custGeom>
                <a:avLst/>
                <a:gdLst/>
                <a:ahLst/>
                <a:cxnLst/>
                <a:rect l="l" t="t" r="r" b="b"/>
                <a:pathLst>
                  <a:path w="1062720" h="1062720" extrusionOk="0">
                    <a:moveTo>
                      <a:pt x="1062720" y="0"/>
                    </a:moveTo>
                    <a:lnTo>
                      <a:pt x="1062720" y="1062720"/>
                    </a:lnTo>
                    <a:lnTo>
                      <a:pt x="0" y="1062720"/>
                    </a:lnTo>
                    <a:lnTo>
                      <a:pt x="10627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94" name="Google Shape;494;p34"/>
              <p:cNvSpPr/>
              <p:nvPr/>
            </p:nvSpPr>
            <p:spPr>
              <a:xfrm>
                <a:off x="-7601" y="2930958"/>
                <a:ext cx="1128311" cy="2870805"/>
              </a:xfrm>
              <a:custGeom>
                <a:avLst/>
                <a:gdLst/>
                <a:ahLst/>
                <a:cxnLst/>
                <a:rect l="l" t="t" r="r" b="b"/>
                <a:pathLst>
                  <a:path w="1128311" h="2870805" extrusionOk="0">
                    <a:moveTo>
                      <a:pt x="1128311" y="0"/>
                    </a:moveTo>
                    <a:lnTo>
                      <a:pt x="1123909" y="2870805"/>
                    </a:lnTo>
                    <a:lnTo>
                      <a:pt x="0" y="1743443"/>
                    </a:lnTo>
                    <a:lnTo>
                      <a:pt x="0" y="1124856"/>
                    </a:lnTo>
                    <a:lnTo>
                      <a:pt x="11283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95" name="Google Shape;495;p34"/>
              <p:cNvSpPr/>
              <p:nvPr/>
            </p:nvSpPr>
            <p:spPr>
              <a:xfrm rot="-8099720">
                <a:off x="126341" y="458327"/>
                <a:ext cx="2024298" cy="2024298"/>
              </a:xfrm>
              <a:custGeom>
                <a:avLst/>
                <a:gdLst/>
                <a:ahLst/>
                <a:cxnLst/>
                <a:rect l="l" t="t" r="r" b="b"/>
                <a:pathLst>
                  <a:path w="2024298" h="2024298" extrusionOk="0">
                    <a:moveTo>
                      <a:pt x="2024298" y="202429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2024298" y="1983472"/>
                    </a:lnTo>
                    <a:lnTo>
                      <a:pt x="2024298" y="202429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96" name="Google Shape;496;p34"/>
              <p:cNvSpPr/>
              <p:nvPr/>
            </p:nvSpPr>
            <p:spPr>
              <a:xfrm rot="-8099720">
                <a:off x="108491" y="501416"/>
                <a:ext cx="1938109" cy="1938109"/>
              </a:xfrm>
              <a:custGeom>
                <a:avLst/>
                <a:gdLst/>
                <a:ahLst/>
                <a:cxnLst/>
                <a:rect l="l" t="t" r="r" b="b"/>
                <a:pathLst>
                  <a:path w="1938109" h="1938109" extrusionOk="0">
                    <a:moveTo>
                      <a:pt x="1938109" y="193810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938109" y="1897283"/>
                    </a:lnTo>
                    <a:lnTo>
                      <a:pt x="1938109" y="193810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97" name="Google Shape;497;p34"/>
              <p:cNvSpPr/>
              <p:nvPr/>
            </p:nvSpPr>
            <p:spPr>
              <a:xfrm rot="-8099720">
                <a:off x="90475" y="544906"/>
                <a:ext cx="1853055" cy="1851921"/>
              </a:xfrm>
              <a:custGeom>
                <a:avLst/>
                <a:gdLst/>
                <a:ahLst/>
                <a:cxnLst/>
                <a:rect l="l" t="t" r="r" b="b"/>
                <a:pathLst>
                  <a:path w="1853055" h="1851921" extrusionOk="0">
                    <a:moveTo>
                      <a:pt x="1851921" y="1851921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853055" y="1811094"/>
                    </a:lnTo>
                    <a:lnTo>
                      <a:pt x="1851920" y="1811094"/>
                    </a:lnTo>
                    <a:lnTo>
                      <a:pt x="1851921" y="185192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98" name="Google Shape;498;p34"/>
              <p:cNvSpPr/>
              <p:nvPr/>
            </p:nvSpPr>
            <p:spPr>
              <a:xfrm rot="-8099720">
                <a:off x="72624" y="587994"/>
                <a:ext cx="1766866" cy="1765732"/>
              </a:xfrm>
              <a:custGeom>
                <a:avLst/>
                <a:gdLst/>
                <a:ahLst/>
                <a:cxnLst/>
                <a:rect l="l" t="t" r="r" b="b"/>
                <a:pathLst>
                  <a:path w="1766866" h="1765732" extrusionOk="0">
                    <a:moveTo>
                      <a:pt x="1765732" y="1765732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766866" y="1724906"/>
                    </a:lnTo>
                    <a:lnTo>
                      <a:pt x="1765731" y="1724906"/>
                    </a:lnTo>
                    <a:lnTo>
                      <a:pt x="1765732" y="176573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99" name="Google Shape;499;p34"/>
              <p:cNvSpPr/>
              <p:nvPr/>
            </p:nvSpPr>
            <p:spPr>
              <a:xfrm rot="-8099720">
                <a:off x="55175" y="630117"/>
                <a:ext cx="1680678" cy="1680677"/>
              </a:xfrm>
              <a:custGeom>
                <a:avLst/>
                <a:gdLst/>
                <a:ahLst/>
                <a:cxnLst/>
                <a:rect l="l" t="t" r="r" b="b"/>
                <a:pathLst>
                  <a:path w="1680678" h="1680677" extrusionOk="0">
                    <a:moveTo>
                      <a:pt x="1680678" y="168067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680678" y="1639851"/>
                    </a:lnTo>
                    <a:lnTo>
                      <a:pt x="1680678" y="168067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00" name="Google Shape;500;p34"/>
              <p:cNvSpPr/>
              <p:nvPr/>
            </p:nvSpPr>
            <p:spPr>
              <a:xfrm rot="-8099720">
                <a:off x="37325" y="673206"/>
                <a:ext cx="1594489" cy="1594489"/>
              </a:xfrm>
              <a:custGeom>
                <a:avLst/>
                <a:gdLst/>
                <a:ahLst/>
                <a:cxnLst/>
                <a:rect l="l" t="t" r="r" b="b"/>
                <a:pathLst>
                  <a:path w="1594489" h="1594489" extrusionOk="0">
                    <a:moveTo>
                      <a:pt x="1594489" y="159448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94489" y="1553663"/>
                    </a:lnTo>
                    <a:lnTo>
                      <a:pt x="1594489" y="159448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01" name="Google Shape;501;p34"/>
              <p:cNvSpPr/>
              <p:nvPr/>
            </p:nvSpPr>
            <p:spPr>
              <a:xfrm rot="-8099720">
                <a:off x="19309" y="716696"/>
                <a:ext cx="1509435" cy="1508300"/>
              </a:xfrm>
              <a:custGeom>
                <a:avLst/>
                <a:gdLst/>
                <a:ahLst/>
                <a:cxnLst/>
                <a:rect l="l" t="t" r="r" b="b"/>
                <a:pathLst>
                  <a:path w="1509435" h="1508300" extrusionOk="0">
                    <a:moveTo>
                      <a:pt x="1508301" y="150830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09435" y="1467474"/>
                    </a:lnTo>
                    <a:lnTo>
                      <a:pt x="1508301" y="1467474"/>
                    </a:lnTo>
                    <a:lnTo>
                      <a:pt x="1508301" y="150830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02" name="Google Shape;502;p34"/>
              <p:cNvSpPr/>
              <p:nvPr/>
            </p:nvSpPr>
            <p:spPr>
              <a:xfrm rot="-8099720">
                <a:off x="1859" y="758817"/>
                <a:ext cx="1423246" cy="1423247"/>
              </a:xfrm>
              <a:custGeom>
                <a:avLst/>
                <a:gdLst/>
                <a:ahLst/>
                <a:cxnLst/>
                <a:rect l="l" t="t" r="r" b="b"/>
                <a:pathLst>
                  <a:path w="1423246" h="1423247" extrusionOk="0">
                    <a:moveTo>
                      <a:pt x="1423246" y="1423247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423246" y="1382420"/>
                    </a:lnTo>
                    <a:lnTo>
                      <a:pt x="1423246" y="142324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03" name="Google Shape;503;p34"/>
              <p:cNvSpPr/>
              <p:nvPr/>
            </p:nvSpPr>
            <p:spPr>
              <a:xfrm rot="-8099720">
                <a:off x="-15991" y="801908"/>
                <a:ext cx="1337057" cy="1337057"/>
              </a:xfrm>
              <a:custGeom>
                <a:avLst/>
                <a:gdLst/>
                <a:ahLst/>
                <a:cxnLst/>
                <a:rect l="l" t="t" r="r" b="b"/>
                <a:pathLst>
                  <a:path w="1337057" h="1337057" extrusionOk="0">
                    <a:moveTo>
                      <a:pt x="1337057" y="133705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337057" y="1296231"/>
                    </a:lnTo>
                    <a:lnTo>
                      <a:pt x="1337057" y="133705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04" name="Google Shape;504;p34"/>
              <p:cNvSpPr/>
              <p:nvPr/>
            </p:nvSpPr>
            <p:spPr>
              <a:xfrm rot="-8099720">
                <a:off x="-33841" y="844997"/>
                <a:ext cx="1250869" cy="1250869"/>
              </a:xfrm>
              <a:custGeom>
                <a:avLst/>
                <a:gdLst/>
                <a:ahLst/>
                <a:cxnLst/>
                <a:rect l="l" t="t" r="r" b="b"/>
                <a:pathLst>
                  <a:path w="1250869" h="1250869" extrusionOk="0">
                    <a:moveTo>
                      <a:pt x="1250869" y="1250869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250869" y="1210042"/>
                    </a:lnTo>
                    <a:lnTo>
                      <a:pt x="1250869" y="125086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05" name="Google Shape;505;p34"/>
              <p:cNvSpPr/>
              <p:nvPr/>
            </p:nvSpPr>
            <p:spPr>
              <a:xfrm rot="-8099720">
                <a:off x="-51857" y="888486"/>
                <a:ext cx="1165814" cy="1164680"/>
              </a:xfrm>
              <a:custGeom>
                <a:avLst/>
                <a:gdLst/>
                <a:ahLst/>
                <a:cxnLst/>
                <a:rect l="l" t="t" r="r" b="b"/>
                <a:pathLst>
                  <a:path w="1165814" h="1164680" extrusionOk="0">
                    <a:moveTo>
                      <a:pt x="1164680" y="1164680"/>
                    </a:moveTo>
                    <a:lnTo>
                      <a:pt x="0" y="1"/>
                    </a:lnTo>
                    <a:lnTo>
                      <a:pt x="40825" y="0"/>
                    </a:lnTo>
                    <a:lnTo>
                      <a:pt x="1165814" y="1123854"/>
                    </a:lnTo>
                    <a:lnTo>
                      <a:pt x="1164680" y="1123854"/>
                    </a:lnTo>
                    <a:lnTo>
                      <a:pt x="1164680" y="116468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06" name="Google Shape;506;p34"/>
              <p:cNvSpPr/>
              <p:nvPr/>
            </p:nvSpPr>
            <p:spPr>
              <a:xfrm rot="-8099720">
                <a:off x="-69307" y="930608"/>
                <a:ext cx="1079626" cy="1079626"/>
              </a:xfrm>
              <a:custGeom>
                <a:avLst/>
                <a:gdLst/>
                <a:ahLst/>
                <a:cxnLst/>
                <a:rect l="l" t="t" r="r" b="b"/>
                <a:pathLst>
                  <a:path w="1079626" h="1079626" extrusionOk="0">
                    <a:moveTo>
                      <a:pt x="1079626" y="1079626"/>
                    </a:moveTo>
                    <a:lnTo>
                      <a:pt x="0" y="1"/>
                    </a:lnTo>
                    <a:lnTo>
                      <a:pt x="40826" y="0"/>
                    </a:lnTo>
                    <a:lnTo>
                      <a:pt x="1079626" y="1038800"/>
                    </a:lnTo>
                    <a:lnTo>
                      <a:pt x="1079626" y="1079626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07" name="Google Shape;507;p34"/>
              <p:cNvSpPr/>
              <p:nvPr/>
            </p:nvSpPr>
            <p:spPr>
              <a:xfrm rot="-8099720">
                <a:off x="-87157" y="973697"/>
                <a:ext cx="993437" cy="993438"/>
              </a:xfrm>
              <a:custGeom>
                <a:avLst/>
                <a:gdLst/>
                <a:ahLst/>
                <a:cxnLst/>
                <a:rect l="l" t="t" r="r" b="b"/>
                <a:pathLst>
                  <a:path w="993437" h="993438" extrusionOk="0">
                    <a:moveTo>
                      <a:pt x="993437" y="993438"/>
                    </a:moveTo>
                    <a:lnTo>
                      <a:pt x="0" y="0"/>
                    </a:lnTo>
                    <a:lnTo>
                      <a:pt x="40825" y="1"/>
                    </a:lnTo>
                    <a:lnTo>
                      <a:pt x="993437" y="952612"/>
                    </a:lnTo>
                    <a:lnTo>
                      <a:pt x="993437" y="99343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08" name="Google Shape;508;p34"/>
              <p:cNvSpPr/>
              <p:nvPr/>
            </p:nvSpPr>
            <p:spPr>
              <a:xfrm rot="-8099720">
                <a:off x="-105173" y="1017188"/>
                <a:ext cx="908383" cy="907248"/>
              </a:xfrm>
              <a:custGeom>
                <a:avLst/>
                <a:gdLst/>
                <a:ahLst/>
                <a:cxnLst/>
                <a:rect l="l" t="t" r="r" b="b"/>
                <a:pathLst>
                  <a:path w="908383" h="907248" extrusionOk="0">
                    <a:moveTo>
                      <a:pt x="907249" y="907248"/>
                    </a:moveTo>
                    <a:lnTo>
                      <a:pt x="0" y="0"/>
                    </a:lnTo>
                    <a:lnTo>
                      <a:pt x="40827" y="0"/>
                    </a:lnTo>
                    <a:lnTo>
                      <a:pt x="908383" y="866422"/>
                    </a:lnTo>
                    <a:lnTo>
                      <a:pt x="907249" y="866422"/>
                    </a:lnTo>
                    <a:lnTo>
                      <a:pt x="907249" y="90724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09" name="Google Shape;509;p34"/>
              <p:cNvSpPr/>
              <p:nvPr/>
            </p:nvSpPr>
            <p:spPr>
              <a:xfrm rot="-8099720">
                <a:off x="-123024" y="1060277"/>
                <a:ext cx="822195" cy="821061"/>
              </a:xfrm>
              <a:custGeom>
                <a:avLst/>
                <a:gdLst/>
                <a:ahLst/>
                <a:cxnLst/>
                <a:rect l="l" t="t" r="r" b="b"/>
                <a:pathLst>
                  <a:path w="822195" h="821061" extrusionOk="0">
                    <a:moveTo>
                      <a:pt x="821060" y="821061"/>
                    </a:moveTo>
                    <a:lnTo>
                      <a:pt x="0" y="0"/>
                    </a:lnTo>
                    <a:lnTo>
                      <a:pt x="40826" y="1"/>
                    </a:lnTo>
                    <a:lnTo>
                      <a:pt x="822195" y="780235"/>
                    </a:lnTo>
                    <a:lnTo>
                      <a:pt x="821060" y="780235"/>
                    </a:lnTo>
                    <a:lnTo>
                      <a:pt x="821060" y="82106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10" name="Google Shape;510;p34"/>
              <p:cNvSpPr/>
              <p:nvPr/>
            </p:nvSpPr>
            <p:spPr>
              <a:xfrm rot="-8099720">
                <a:off x="-140475" y="1102398"/>
                <a:ext cx="736006" cy="736005"/>
              </a:xfrm>
              <a:custGeom>
                <a:avLst/>
                <a:gdLst/>
                <a:ahLst/>
                <a:cxnLst/>
                <a:rect l="l" t="t" r="r" b="b"/>
                <a:pathLst>
                  <a:path w="736006" h="736005" extrusionOk="0">
                    <a:moveTo>
                      <a:pt x="736005" y="736005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736006" y="695179"/>
                    </a:lnTo>
                    <a:lnTo>
                      <a:pt x="736005" y="73600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11" name="Google Shape;511;p34"/>
              <p:cNvSpPr/>
              <p:nvPr/>
            </p:nvSpPr>
            <p:spPr>
              <a:xfrm rot="-8099720">
                <a:off x="-158323" y="1145488"/>
                <a:ext cx="649817" cy="649817"/>
              </a:xfrm>
              <a:custGeom>
                <a:avLst/>
                <a:gdLst/>
                <a:ahLst/>
                <a:cxnLst/>
                <a:rect l="l" t="t" r="r" b="b"/>
                <a:pathLst>
                  <a:path w="649817" h="649817" extrusionOk="0">
                    <a:moveTo>
                      <a:pt x="649817" y="64981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649817" y="608990"/>
                    </a:lnTo>
                    <a:lnTo>
                      <a:pt x="649817" y="64981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12" name="Google Shape;512;p34"/>
              <p:cNvSpPr/>
              <p:nvPr/>
            </p:nvSpPr>
            <p:spPr>
              <a:xfrm rot="-8099720">
                <a:off x="-176338" y="1188978"/>
                <a:ext cx="564761" cy="563628"/>
              </a:xfrm>
              <a:custGeom>
                <a:avLst/>
                <a:gdLst/>
                <a:ahLst/>
                <a:cxnLst/>
                <a:rect l="l" t="t" r="r" b="b"/>
                <a:pathLst>
                  <a:path w="564761" h="563628" extrusionOk="0">
                    <a:moveTo>
                      <a:pt x="563628" y="56362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564761" y="522802"/>
                    </a:lnTo>
                    <a:lnTo>
                      <a:pt x="563629" y="522802"/>
                    </a:lnTo>
                    <a:lnTo>
                      <a:pt x="563628" y="56362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13" name="Google Shape;513;p34"/>
              <p:cNvSpPr/>
              <p:nvPr/>
            </p:nvSpPr>
            <p:spPr>
              <a:xfrm rot="-8099720">
                <a:off x="-194190" y="1232066"/>
                <a:ext cx="478574" cy="477440"/>
              </a:xfrm>
              <a:custGeom>
                <a:avLst/>
                <a:gdLst/>
                <a:ahLst/>
                <a:cxnLst/>
                <a:rect l="l" t="t" r="r" b="b"/>
                <a:pathLst>
                  <a:path w="478574" h="477440" extrusionOk="0">
                    <a:moveTo>
                      <a:pt x="478574" y="47744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478573" y="437747"/>
                    </a:lnTo>
                    <a:lnTo>
                      <a:pt x="478574" y="47744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14" name="Google Shape;514;p34"/>
              <p:cNvSpPr/>
              <p:nvPr/>
            </p:nvSpPr>
            <p:spPr>
              <a:xfrm>
                <a:off x="2202360" y="6829131"/>
                <a:ext cx="918980" cy="28869"/>
              </a:xfrm>
              <a:custGeom>
                <a:avLst/>
                <a:gdLst/>
                <a:ahLst/>
                <a:cxnLst/>
                <a:rect l="l" t="t" r="r" b="b"/>
                <a:pathLst>
                  <a:path w="918980" h="28869" extrusionOk="0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15" name="Google Shape;515;p34"/>
              <p:cNvSpPr/>
              <p:nvPr/>
            </p:nvSpPr>
            <p:spPr>
              <a:xfrm>
                <a:off x="1089323" y="5806086"/>
                <a:ext cx="30139" cy="1051915"/>
              </a:xfrm>
              <a:custGeom>
                <a:avLst/>
                <a:gdLst/>
                <a:ahLst/>
                <a:cxnLst/>
                <a:rect l="l" t="t" r="r" b="b"/>
                <a:pathLst>
                  <a:path w="30139" h="1051915" extrusionOk="0">
                    <a:moveTo>
                      <a:pt x="28833" y="0"/>
                    </a:moveTo>
                    <a:lnTo>
                      <a:pt x="30139" y="1051915"/>
                    </a:lnTo>
                    <a:lnTo>
                      <a:pt x="1271" y="1051915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16" name="Google Shape;516;p34"/>
              <p:cNvSpPr/>
              <p:nvPr/>
            </p:nvSpPr>
            <p:spPr>
              <a:xfrm>
                <a:off x="1028453" y="5867106"/>
                <a:ext cx="30064" cy="990894"/>
              </a:xfrm>
              <a:custGeom>
                <a:avLst/>
                <a:gdLst/>
                <a:ahLst/>
                <a:cxnLst/>
                <a:rect l="l" t="t" r="r" b="b"/>
                <a:pathLst>
                  <a:path w="30064" h="990894" extrusionOk="0">
                    <a:moveTo>
                      <a:pt x="28833" y="0"/>
                    </a:moveTo>
                    <a:lnTo>
                      <a:pt x="30064" y="990894"/>
                    </a:lnTo>
                    <a:lnTo>
                      <a:pt x="1195" y="990894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17" name="Google Shape;517;p34"/>
              <p:cNvSpPr/>
              <p:nvPr/>
            </p:nvSpPr>
            <p:spPr>
              <a:xfrm>
                <a:off x="967584" y="5928926"/>
                <a:ext cx="30790" cy="929074"/>
              </a:xfrm>
              <a:custGeom>
                <a:avLst/>
                <a:gdLst/>
                <a:ahLst/>
                <a:cxnLst/>
                <a:rect l="l" t="t" r="r" b="b"/>
                <a:pathLst>
                  <a:path w="30790" h="929074" extrusionOk="0">
                    <a:moveTo>
                      <a:pt x="29636" y="0"/>
                    </a:moveTo>
                    <a:lnTo>
                      <a:pt x="30790" y="929074"/>
                    </a:lnTo>
                    <a:lnTo>
                      <a:pt x="1401" y="929074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18" name="Google Shape;518;p34"/>
              <p:cNvSpPr/>
              <p:nvPr/>
            </p:nvSpPr>
            <p:spPr>
              <a:xfrm>
                <a:off x="906717" y="5989948"/>
                <a:ext cx="30713" cy="868053"/>
              </a:xfrm>
              <a:custGeom>
                <a:avLst/>
                <a:gdLst/>
                <a:ahLst/>
                <a:cxnLst/>
                <a:rect l="l" t="t" r="r" b="b"/>
                <a:pathLst>
                  <a:path w="30713" h="868053" extrusionOk="0">
                    <a:moveTo>
                      <a:pt x="29635" y="0"/>
                    </a:moveTo>
                    <a:lnTo>
                      <a:pt x="30713" y="868053"/>
                    </a:lnTo>
                    <a:lnTo>
                      <a:pt x="1319" y="868053"/>
                    </a:lnTo>
                    <a:lnTo>
                      <a:pt x="0" y="28103"/>
                    </a:lnTo>
                    <a:lnTo>
                      <a:pt x="802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19" name="Google Shape;519;p34"/>
              <p:cNvSpPr/>
              <p:nvPr/>
            </p:nvSpPr>
            <p:spPr>
              <a:xfrm>
                <a:off x="846647" y="6049364"/>
                <a:ext cx="29838" cy="808636"/>
              </a:xfrm>
              <a:custGeom>
                <a:avLst/>
                <a:gdLst/>
                <a:ahLst/>
                <a:cxnLst/>
                <a:rect l="l" t="t" r="r" b="b"/>
                <a:pathLst>
                  <a:path w="29838" h="808636" extrusionOk="0">
                    <a:moveTo>
                      <a:pt x="28833" y="0"/>
                    </a:moveTo>
                    <a:lnTo>
                      <a:pt x="29838" y="808636"/>
                    </a:lnTo>
                    <a:lnTo>
                      <a:pt x="969" y="808636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20" name="Google Shape;520;p34"/>
              <p:cNvSpPr/>
              <p:nvPr/>
            </p:nvSpPr>
            <p:spPr>
              <a:xfrm>
                <a:off x="785780" y="6110384"/>
                <a:ext cx="29761" cy="747617"/>
              </a:xfrm>
              <a:custGeom>
                <a:avLst/>
                <a:gdLst/>
                <a:ahLst/>
                <a:cxnLst/>
                <a:rect l="l" t="t" r="r" b="b"/>
                <a:pathLst>
                  <a:path w="29761" h="747617" extrusionOk="0">
                    <a:moveTo>
                      <a:pt x="28832" y="0"/>
                    </a:moveTo>
                    <a:lnTo>
                      <a:pt x="29761" y="747617"/>
                    </a:lnTo>
                    <a:lnTo>
                      <a:pt x="893" y="747617"/>
                    </a:lnTo>
                    <a:lnTo>
                      <a:pt x="0" y="28905"/>
                    </a:lnTo>
                    <a:lnTo>
                      <a:pt x="288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21" name="Google Shape;521;p34"/>
              <p:cNvSpPr/>
              <p:nvPr/>
            </p:nvSpPr>
            <p:spPr>
              <a:xfrm>
                <a:off x="724911" y="6172206"/>
                <a:ext cx="30487" cy="685795"/>
              </a:xfrm>
              <a:custGeom>
                <a:avLst/>
                <a:gdLst/>
                <a:ahLst/>
                <a:cxnLst/>
                <a:rect l="l" t="t" r="r" b="b"/>
                <a:pathLst>
                  <a:path w="30487" h="685795" extrusionOk="0">
                    <a:moveTo>
                      <a:pt x="29635" y="0"/>
                    </a:moveTo>
                    <a:lnTo>
                      <a:pt x="30487" y="685795"/>
                    </a:lnTo>
                    <a:lnTo>
                      <a:pt x="1071" y="685795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22" name="Google Shape;522;p34"/>
              <p:cNvSpPr/>
              <p:nvPr/>
            </p:nvSpPr>
            <p:spPr>
              <a:xfrm>
                <a:off x="664843" y="6231622"/>
                <a:ext cx="29611" cy="626379"/>
              </a:xfrm>
              <a:custGeom>
                <a:avLst/>
                <a:gdLst/>
                <a:ahLst/>
                <a:cxnLst/>
                <a:rect l="l" t="t" r="r" b="b"/>
                <a:pathLst>
                  <a:path w="29611" h="626379" extrusionOk="0">
                    <a:moveTo>
                      <a:pt x="28833" y="0"/>
                    </a:moveTo>
                    <a:lnTo>
                      <a:pt x="29611" y="626379"/>
                    </a:lnTo>
                    <a:lnTo>
                      <a:pt x="742" y="62637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23" name="Google Shape;523;p34"/>
              <p:cNvSpPr/>
              <p:nvPr/>
            </p:nvSpPr>
            <p:spPr>
              <a:xfrm>
                <a:off x="603974" y="6292642"/>
                <a:ext cx="29535" cy="565359"/>
              </a:xfrm>
              <a:custGeom>
                <a:avLst/>
                <a:gdLst/>
                <a:ahLst/>
                <a:cxnLst/>
                <a:rect l="l" t="t" r="r" b="b"/>
                <a:pathLst>
                  <a:path w="29535" h="565359" extrusionOk="0">
                    <a:moveTo>
                      <a:pt x="28833" y="0"/>
                    </a:moveTo>
                    <a:lnTo>
                      <a:pt x="29535" y="565359"/>
                    </a:lnTo>
                    <a:lnTo>
                      <a:pt x="666" y="56535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24" name="Google Shape;524;p34"/>
              <p:cNvSpPr/>
              <p:nvPr/>
            </p:nvSpPr>
            <p:spPr>
              <a:xfrm>
                <a:off x="543104" y="6353662"/>
                <a:ext cx="29460" cy="504339"/>
              </a:xfrm>
              <a:custGeom>
                <a:avLst/>
                <a:gdLst/>
                <a:ahLst/>
                <a:cxnLst/>
                <a:rect l="l" t="t" r="r" b="b"/>
                <a:pathLst>
                  <a:path w="29460" h="504339" extrusionOk="0">
                    <a:moveTo>
                      <a:pt x="28833" y="0"/>
                    </a:moveTo>
                    <a:lnTo>
                      <a:pt x="29460" y="504339"/>
                    </a:lnTo>
                    <a:lnTo>
                      <a:pt x="591" y="504339"/>
                    </a:lnTo>
                    <a:lnTo>
                      <a:pt x="0" y="28905"/>
                    </a:lnTo>
                    <a:lnTo>
                      <a:pt x="2883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25" name="Google Shape;525;p34"/>
              <p:cNvSpPr/>
              <p:nvPr/>
            </p:nvSpPr>
            <p:spPr>
              <a:xfrm>
                <a:off x="482237" y="6415482"/>
                <a:ext cx="30185" cy="442518"/>
              </a:xfrm>
              <a:custGeom>
                <a:avLst/>
                <a:gdLst/>
                <a:ahLst/>
                <a:cxnLst/>
                <a:rect l="l" t="t" r="r" b="b"/>
                <a:pathLst>
                  <a:path w="30185" h="442518" extrusionOk="0">
                    <a:moveTo>
                      <a:pt x="29635" y="0"/>
                    </a:moveTo>
                    <a:lnTo>
                      <a:pt x="30185" y="442518"/>
                    </a:lnTo>
                    <a:lnTo>
                      <a:pt x="724" y="442518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26" name="Google Shape;526;p34"/>
              <p:cNvSpPr/>
              <p:nvPr/>
            </p:nvSpPr>
            <p:spPr>
              <a:xfrm>
                <a:off x="422168" y="6474900"/>
                <a:ext cx="29308" cy="383101"/>
              </a:xfrm>
              <a:custGeom>
                <a:avLst/>
                <a:gdLst/>
                <a:ahLst/>
                <a:cxnLst/>
                <a:rect l="l" t="t" r="r" b="b"/>
                <a:pathLst>
                  <a:path w="29308" h="383101" extrusionOk="0">
                    <a:moveTo>
                      <a:pt x="28832" y="0"/>
                    </a:moveTo>
                    <a:lnTo>
                      <a:pt x="29308" y="383101"/>
                    </a:lnTo>
                    <a:lnTo>
                      <a:pt x="440" y="383101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27" name="Google Shape;527;p34"/>
              <p:cNvSpPr/>
              <p:nvPr/>
            </p:nvSpPr>
            <p:spPr>
              <a:xfrm>
                <a:off x="361300" y="6535920"/>
                <a:ext cx="29233" cy="322081"/>
              </a:xfrm>
              <a:custGeom>
                <a:avLst/>
                <a:gdLst/>
                <a:ahLst/>
                <a:cxnLst/>
                <a:rect l="l" t="t" r="r" b="b"/>
                <a:pathLst>
                  <a:path w="29233" h="322081" extrusionOk="0">
                    <a:moveTo>
                      <a:pt x="28833" y="0"/>
                    </a:moveTo>
                    <a:lnTo>
                      <a:pt x="29233" y="322081"/>
                    </a:lnTo>
                    <a:lnTo>
                      <a:pt x="364" y="322081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28" name="Google Shape;528;p34"/>
              <p:cNvSpPr/>
              <p:nvPr/>
            </p:nvSpPr>
            <p:spPr>
              <a:xfrm>
                <a:off x="300431" y="6597740"/>
                <a:ext cx="29959" cy="260260"/>
              </a:xfrm>
              <a:custGeom>
                <a:avLst/>
                <a:gdLst/>
                <a:ahLst/>
                <a:cxnLst/>
                <a:rect l="l" t="t" r="r" b="b"/>
                <a:pathLst>
                  <a:path w="29959" h="260260" extrusionOk="0">
                    <a:moveTo>
                      <a:pt x="29636" y="0"/>
                    </a:moveTo>
                    <a:lnTo>
                      <a:pt x="29959" y="260260"/>
                    </a:lnTo>
                    <a:lnTo>
                      <a:pt x="440" y="260260"/>
                    </a:lnTo>
                    <a:lnTo>
                      <a:pt x="0" y="28104"/>
                    </a:lnTo>
                    <a:lnTo>
                      <a:pt x="803" y="28904"/>
                    </a:lnTo>
                    <a:lnTo>
                      <a:pt x="296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29" name="Google Shape;529;p34"/>
              <p:cNvSpPr/>
              <p:nvPr/>
            </p:nvSpPr>
            <p:spPr>
              <a:xfrm>
                <a:off x="239562" y="6658760"/>
                <a:ext cx="29882" cy="199240"/>
              </a:xfrm>
              <a:custGeom>
                <a:avLst/>
                <a:gdLst/>
                <a:ahLst/>
                <a:cxnLst/>
                <a:rect l="l" t="t" r="r" b="b"/>
                <a:pathLst>
                  <a:path w="29882" h="199240" extrusionOk="0">
                    <a:moveTo>
                      <a:pt x="29635" y="0"/>
                    </a:moveTo>
                    <a:lnTo>
                      <a:pt x="29882" y="199240"/>
                    </a:lnTo>
                    <a:lnTo>
                      <a:pt x="337" y="199240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30" name="Google Shape;530;p34"/>
              <p:cNvSpPr/>
              <p:nvPr/>
            </p:nvSpPr>
            <p:spPr>
              <a:xfrm>
                <a:off x="179494" y="6718178"/>
                <a:ext cx="29006" cy="139823"/>
              </a:xfrm>
              <a:custGeom>
                <a:avLst/>
                <a:gdLst/>
                <a:ahLst/>
                <a:cxnLst/>
                <a:rect l="l" t="t" r="r" b="b"/>
                <a:pathLst>
                  <a:path w="29006" h="139823" extrusionOk="0">
                    <a:moveTo>
                      <a:pt x="28832" y="0"/>
                    </a:moveTo>
                    <a:lnTo>
                      <a:pt x="29006" y="139823"/>
                    </a:lnTo>
                    <a:lnTo>
                      <a:pt x="138" y="139823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31" name="Google Shape;531;p34"/>
              <p:cNvSpPr/>
              <p:nvPr/>
            </p:nvSpPr>
            <p:spPr>
              <a:xfrm>
                <a:off x="118626" y="6779198"/>
                <a:ext cx="28931" cy="78803"/>
              </a:xfrm>
              <a:custGeom>
                <a:avLst/>
                <a:gdLst/>
                <a:ahLst/>
                <a:cxnLst/>
                <a:rect l="l" t="t" r="r" b="b"/>
                <a:pathLst>
                  <a:path w="28931" h="78803" extrusionOk="0">
                    <a:moveTo>
                      <a:pt x="28833" y="0"/>
                    </a:moveTo>
                    <a:lnTo>
                      <a:pt x="28931" y="78803"/>
                    </a:lnTo>
                    <a:lnTo>
                      <a:pt x="62" y="78803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32" name="Google Shape;532;p34"/>
              <p:cNvSpPr/>
              <p:nvPr/>
            </p:nvSpPr>
            <p:spPr>
              <a:xfrm>
                <a:off x="70452" y="6841018"/>
                <a:ext cx="16961" cy="16982"/>
              </a:xfrm>
              <a:custGeom>
                <a:avLst/>
                <a:gdLst/>
                <a:ahLst/>
                <a:cxnLst/>
                <a:rect l="l" t="t" r="r" b="b"/>
                <a:pathLst>
                  <a:path w="16961" h="16982" extrusionOk="0">
                    <a:moveTo>
                      <a:pt x="16940" y="0"/>
                    </a:moveTo>
                    <a:lnTo>
                      <a:pt x="16961" y="16982"/>
                    </a:lnTo>
                    <a:lnTo>
                      <a:pt x="0" y="16982"/>
                    </a:lnTo>
                    <a:lnTo>
                      <a:pt x="1694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sp>
        <p:nvSpPr>
          <p:cNvPr id="533" name="Google Shape;533;p34"/>
          <p:cNvSpPr txBox="1">
            <a:spLocks noGrp="1"/>
          </p:cNvSpPr>
          <p:nvPr>
            <p:ph type="body" idx="1"/>
          </p:nvPr>
        </p:nvSpPr>
        <p:spPr>
          <a:xfrm>
            <a:off x="4932208" y="1818208"/>
            <a:ext cx="6336792" cy="539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33333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4" name="Google Shape;534;p34"/>
          <p:cNvSpPr txBox="1">
            <a:spLocks noGrp="1"/>
          </p:cNvSpPr>
          <p:nvPr>
            <p:ph type="body" idx="2"/>
          </p:nvPr>
        </p:nvSpPr>
        <p:spPr>
          <a:xfrm>
            <a:off x="4937760" y="2606040"/>
            <a:ext cx="633984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 cap="none">
                <a:solidFill>
                  <a:schemeClr val="accent3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5" name="Google Shape;535;p34"/>
          <p:cNvSpPr txBox="1">
            <a:spLocks noGrp="1"/>
          </p:cNvSpPr>
          <p:nvPr>
            <p:ph type="body" idx="3"/>
          </p:nvPr>
        </p:nvSpPr>
        <p:spPr>
          <a:xfrm>
            <a:off x="4937760" y="2907792"/>
            <a:ext cx="6336792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7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6" name="Google Shape;536;p34"/>
          <p:cNvSpPr txBox="1">
            <a:spLocks noGrp="1"/>
          </p:cNvSpPr>
          <p:nvPr>
            <p:ph type="body" idx="4"/>
          </p:nvPr>
        </p:nvSpPr>
        <p:spPr>
          <a:xfrm>
            <a:off x="4937760" y="3895344"/>
            <a:ext cx="633984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 cap="none">
                <a:solidFill>
                  <a:schemeClr val="accent3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7" name="Google Shape;537;p34"/>
          <p:cNvSpPr txBox="1">
            <a:spLocks noGrp="1"/>
          </p:cNvSpPr>
          <p:nvPr>
            <p:ph type="body" idx="5"/>
          </p:nvPr>
        </p:nvSpPr>
        <p:spPr>
          <a:xfrm>
            <a:off x="4937760" y="4206240"/>
            <a:ext cx="6336792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7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8" name="Google Shape;538;p34"/>
          <p:cNvSpPr txBox="1">
            <a:spLocks noGrp="1"/>
          </p:cNvSpPr>
          <p:nvPr>
            <p:ph type="body" idx="6"/>
          </p:nvPr>
        </p:nvSpPr>
        <p:spPr>
          <a:xfrm>
            <a:off x="4933747" y="5221224"/>
            <a:ext cx="633984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 cap="none">
                <a:solidFill>
                  <a:schemeClr val="accent3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9" name="Google Shape;539;p34"/>
          <p:cNvSpPr txBox="1">
            <a:spLocks noGrp="1"/>
          </p:cNvSpPr>
          <p:nvPr>
            <p:ph type="body" idx="7"/>
          </p:nvPr>
        </p:nvSpPr>
        <p:spPr>
          <a:xfrm>
            <a:off x="4933747" y="5541264"/>
            <a:ext cx="6336792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7142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0" name="Google Shape;540;p34"/>
          <p:cNvSpPr txBox="1">
            <a:spLocks noGrp="1"/>
          </p:cNvSpPr>
          <p:nvPr>
            <p:ph type="dt" idx="10"/>
          </p:nvPr>
        </p:nvSpPr>
        <p:spPr>
          <a:xfrm>
            <a:off x="4937760" y="6353175"/>
            <a:ext cx="10972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34"/>
          <p:cNvSpPr txBox="1">
            <a:spLocks noGrp="1"/>
          </p:cNvSpPr>
          <p:nvPr>
            <p:ph type="ftr" idx="11"/>
          </p:nvPr>
        </p:nvSpPr>
        <p:spPr>
          <a:xfrm>
            <a:off x="7436167" y="6350000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34"/>
          <p:cNvSpPr txBox="1">
            <a:spLocks noGrp="1"/>
          </p:cNvSpPr>
          <p:nvPr>
            <p:ph type="sldNum" idx="12"/>
          </p:nvPr>
        </p:nvSpPr>
        <p:spPr>
          <a:xfrm>
            <a:off x="11123295" y="6356350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with subtitle">
  <p:cSld name="Comparison with subtitle">
    <p:bg>
      <p:bgPr>
        <a:solidFill>
          <a:schemeClr val="dk2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5"/>
          <p:cNvSpPr txBox="1">
            <a:spLocks noGrp="1"/>
          </p:cNvSpPr>
          <p:nvPr>
            <p:ph type="title"/>
          </p:nvPr>
        </p:nvSpPr>
        <p:spPr>
          <a:xfrm>
            <a:off x="914400" y="896112"/>
            <a:ext cx="912495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venir"/>
              <a:buNone/>
              <a:defRPr cap="none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35"/>
          <p:cNvSpPr txBox="1">
            <a:spLocks noGrp="1"/>
          </p:cNvSpPr>
          <p:nvPr>
            <p:ph type="body" idx="1"/>
          </p:nvPr>
        </p:nvSpPr>
        <p:spPr>
          <a:xfrm>
            <a:off x="914400" y="1595438"/>
            <a:ext cx="9124950" cy="60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6" name="Google Shape;546;p35"/>
          <p:cNvSpPr txBox="1">
            <a:spLocks noGrp="1"/>
          </p:cNvSpPr>
          <p:nvPr>
            <p:ph type="body" idx="2"/>
          </p:nvPr>
        </p:nvSpPr>
        <p:spPr>
          <a:xfrm>
            <a:off x="914400" y="2354580"/>
            <a:ext cx="4297679" cy="455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 cap="none">
                <a:solidFill>
                  <a:schemeClr val="accent3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7" name="Google Shape;547;p35"/>
          <p:cNvSpPr txBox="1">
            <a:spLocks noGrp="1"/>
          </p:cNvSpPr>
          <p:nvPr>
            <p:ph type="body" idx="3"/>
          </p:nvPr>
        </p:nvSpPr>
        <p:spPr>
          <a:xfrm>
            <a:off x="914400" y="2990850"/>
            <a:ext cx="4297680" cy="310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302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8" name="Google Shape;548;p35"/>
          <p:cNvSpPr txBox="1">
            <a:spLocks noGrp="1"/>
          </p:cNvSpPr>
          <p:nvPr>
            <p:ph type="body" idx="4"/>
          </p:nvPr>
        </p:nvSpPr>
        <p:spPr>
          <a:xfrm>
            <a:off x="6373368" y="2352675"/>
            <a:ext cx="429768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 cap="none">
                <a:solidFill>
                  <a:schemeClr val="accent3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9" name="Google Shape;549;p35"/>
          <p:cNvSpPr txBox="1">
            <a:spLocks noGrp="1"/>
          </p:cNvSpPr>
          <p:nvPr>
            <p:ph type="body" idx="5"/>
          </p:nvPr>
        </p:nvSpPr>
        <p:spPr>
          <a:xfrm>
            <a:off x="6372225" y="2990850"/>
            <a:ext cx="4297680" cy="310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302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550" name="Google Shape;550;p35"/>
          <p:cNvGrpSpPr/>
          <p:nvPr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551" name="Google Shape;551;p35"/>
            <p:cNvSpPr/>
            <p:nvPr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2" name="Google Shape;552;p35"/>
            <p:cNvSpPr/>
            <p:nvPr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553" name="Google Shape;553;p35"/>
            <p:cNvSpPr/>
            <p:nvPr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554" name="Google Shape;554;p35" descr="A black and white striped pattern&#10;&#10;Description automatically generated with low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5" name="Google Shape;555;p35"/>
            <p:cNvSpPr/>
            <p:nvPr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556" name="Google Shape;556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10880040" y="5394960"/>
              <a:ext cx="18288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7" name="Google Shape;557;p35"/>
            <p:cNvSpPr/>
            <p:nvPr/>
          </p:nvSpPr>
          <p:spPr>
            <a:xfrm>
              <a:off x="11250235" y="4949368"/>
              <a:ext cx="914400" cy="1828800"/>
            </a:xfrm>
            <a:custGeom>
              <a:avLst/>
              <a:gdLst/>
              <a:ahLst/>
              <a:cxnLst/>
              <a:rect l="l" t="t" r="r" b="b"/>
              <a:pathLst>
                <a:path w="915648" h="1828800" extrusionOk="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558" name="Google Shape;558;p3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9" name="Google Shape;559;p35"/>
          <p:cNvSpPr txBox="1">
            <a:spLocks noGrp="1"/>
          </p:cNvSpPr>
          <p:nvPr>
            <p:ph type="dt" idx="10"/>
          </p:nvPr>
        </p:nvSpPr>
        <p:spPr>
          <a:xfrm>
            <a:off x="914400" y="6353175"/>
            <a:ext cx="10972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35"/>
          <p:cNvSpPr txBox="1">
            <a:spLocks noGrp="1"/>
          </p:cNvSpPr>
          <p:nvPr>
            <p:ph type="ftr" idx="11"/>
          </p:nvPr>
        </p:nvSpPr>
        <p:spPr>
          <a:xfrm>
            <a:off x="5424487" y="6350000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5"/>
          <p:cNvSpPr txBox="1">
            <a:spLocks noGrp="1"/>
          </p:cNvSpPr>
          <p:nvPr>
            <p:ph type="sldNum" idx="12"/>
          </p:nvPr>
        </p:nvSpPr>
        <p:spPr>
          <a:xfrm>
            <a:off x="11123295" y="6356350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bg>
      <p:bgPr>
        <a:solidFill>
          <a:schemeClr val="accent2"/>
        </a:solidFill>
        <a:effectLst/>
      </p:bgPr>
    </p:bg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6"/>
          <p:cNvSpPr txBox="1">
            <a:spLocks noGrp="1"/>
          </p:cNvSpPr>
          <p:nvPr>
            <p:ph type="title"/>
          </p:nvPr>
        </p:nvSpPr>
        <p:spPr>
          <a:xfrm>
            <a:off x="838200" y="89611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venir"/>
              <a:buNone/>
              <a:defRPr cap="none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36"/>
          <p:cNvSpPr txBox="1">
            <a:spLocks noGrp="1"/>
          </p:cNvSpPr>
          <p:nvPr>
            <p:ph type="body" idx="1"/>
          </p:nvPr>
        </p:nvSpPr>
        <p:spPr>
          <a:xfrm>
            <a:off x="2258568" y="2304288"/>
            <a:ext cx="1554480" cy="56197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36000" rIns="91425" bIns="45700" anchor="t" anchorCtr="0">
            <a:normAutofit/>
          </a:bodyPr>
          <a:lstStyle>
            <a:lvl1pPr marL="457200" lvl="0" indent="-228600" algn="ctr">
              <a:lnSpc>
                <a:spcPct val="150000"/>
              </a:lnSpc>
              <a:spcBef>
                <a:spcPts val="36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5" name="Google Shape;565;p36"/>
          <p:cNvSpPr txBox="1">
            <a:spLocks noGrp="1"/>
          </p:cNvSpPr>
          <p:nvPr>
            <p:ph type="body" idx="2"/>
          </p:nvPr>
        </p:nvSpPr>
        <p:spPr>
          <a:xfrm>
            <a:off x="2313432" y="2615184"/>
            <a:ext cx="1463040" cy="22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6" name="Google Shape;566;p36"/>
          <p:cNvSpPr txBox="1">
            <a:spLocks noGrp="1"/>
          </p:cNvSpPr>
          <p:nvPr>
            <p:ph type="body" idx="3"/>
          </p:nvPr>
        </p:nvSpPr>
        <p:spPr>
          <a:xfrm>
            <a:off x="4667859" y="2302547"/>
            <a:ext cx="1554480" cy="56197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36000" rIns="91425" bIns="45700" anchor="t" anchorCtr="0">
            <a:normAutofit/>
          </a:bodyPr>
          <a:lstStyle>
            <a:lvl1pPr marL="457200" lvl="0" indent="-228600" algn="ctr">
              <a:lnSpc>
                <a:spcPct val="150000"/>
              </a:lnSpc>
              <a:spcBef>
                <a:spcPts val="36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7" name="Google Shape;567;p36"/>
          <p:cNvSpPr txBox="1">
            <a:spLocks noGrp="1"/>
          </p:cNvSpPr>
          <p:nvPr>
            <p:ph type="body" idx="4"/>
          </p:nvPr>
        </p:nvSpPr>
        <p:spPr>
          <a:xfrm>
            <a:off x="4722723" y="2613443"/>
            <a:ext cx="1463040" cy="22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8" name="Google Shape;568;p36"/>
          <p:cNvSpPr txBox="1">
            <a:spLocks noGrp="1"/>
          </p:cNvSpPr>
          <p:nvPr>
            <p:ph type="body" idx="5"/>
          </p:nvPr>
        </p:nvSpPr>
        <p:spPr>
          <a:xfrm>
            <a:off x="8577756" y="2319697"/>
            <a:ext cx="1554480" cy="56197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36000" rIns="91425" bIns="45700" anchor="t" anchorCtr="0">
            <a:normAutofit/>
          </a:bodyPr>
          <a:lstStyle>
            <a:lvl1pPr marL="457200" lvl="0" indent="-228600" algn="ctr">
              <a:lnSpc>
                <a:spcPct val="150000"/>
              </a:lnSpc>
              <a:spcBef>
                <a:spcPts val="36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9" name="Google Shape;569;p36"/>
          <p:cNvSpPr txBox="1">
            <a:spLocks noGrp="1"/>
          </p:cNvSpPr>
          <p:nvPr>
            <p:ph type="body" idx="6"/>
          </p:nvPr>
        </p:nvSpPr>
        <p:spPr>
          <a:xfrm>
            <a:off x="8632620" y="2630593"/>
            <a:ext cx="1463040" cy="22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0" name="Google Shape;570;p36"/>
          <p:cNvSpPr txBox="1">
            <a:spLocks noGrp="1"/>
          </p:cNvSpPr>
          <p:nvPr>
            <p:ph type="body" idx="7"/>
          </p:nvPr>
        </p:nvSpPr>
        <p:spPr>
          <a:xfrm>
            <a:off x="914399" y="3354712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1" name="Google Shape;571;p36"/>
          <p:cNvSpPr txBox="1">
            <a:spLocks noGrp="1"/>
          </p:cNvSpPr>
          <p:nvPr>
            <p:ph type="body" idx="8"/>
          </p:nvPr>
        </p:nvSpPr>
        <p:spPr>
          <a:xfrm>
            <a:off x="196596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2" name="Google Shape;572;p36"/>
          <p:cNvSpPr txBox="1">
            <a:spLocks noGrp="1"/>
          </p:cNvSpPr>
          <p:nvPr>
            <p:ph type="body" idx="9"/>
          </p:nvPr>
        </p:nvSpPr>
        <p:spPr>
          <a:xfrm>
            <a:off x="275388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3" name="Google Shape;573;p36"/>
          <p:cNvSpPr txBox="1">
            <a:spLocks noGrp="1"/>
          </p:cNvSpPr>
          <p:nvPr>
            <p:ph type="body" idx="13"/>
          </p:nvPr>
        </p:nvSpPr>
        <p:spPr>
          <a:xfrm>
            <a:off x="354180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4" name="Google Shape;574;p36"/>
          <p:cNvSpPr txBox="1">
            <a:spLocks noGrp="1"/>
          </p:cNvSpPr>
          <p:nvPr>
            <p:ph type="body" idx="14"/>
          </p:nvPr>
        </p:nvSpPr>
        <p:spPr>
          <a:xfrm>
            <a:off x="432972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5" name="Google Shape;575;p36"/>
          <p:cNvSpPr txBox="1">
            <a:spLocks noGrp="1"/>
          </p:cNvSpPr>
          <p:nvPr>
            <p:ph type="body" idx="15"/>
          </p:nvPr>
        </p:nvSpPr>
        <p:spPr>
          <a:xfrm>
            <a:off x="511764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6" name="Google Shape;576;p36"/>
          <p:cNvSpPr txBox="1">
            <a:spLocks noGrp="1"/>
          </p:cNvSpPr>
          <p:nvPr>
            <p:ph type="body" idx="16"/>
          </p:nvPr>
        </p:nvSpPr>
        <p:spPr>
          <a:xfrm>
            <a:off x="590556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7" name="Google Shape;577;p36"/>
          <p:cNvSpPr txBox="1">
            <a:spLocks noGrp="1"/>
          </p:cNvSpPr>
          <p:nvPr>
            <p:ph type="body" idx="17"/>
          </p:nvPr>
        </p:nvSpPr>
        <p:spPr>
          <a:xfrm>
            <a:off x="669348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8" name="Google Shape;578;p36"/>
          <p:cNvSpPr txBox="1">
            <a:spLocks noGrp="1"/>
          </p:cNvSpPr>
          <p:nvPr>
            <p:ph type="body" idx="18"/>
          </p:nvPr>
        </p:nvSpPr>
        <p:spPr>
          <a:xfrm>
            <a:off x="748140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9" name="Google Shape;579;p36"/>
          <p:cNvSpPr txBox="1">
            <a:spLocks noGrp="1"/>
          </p:cNvSpPr>
          <p:nvPr>
            <p:ph type="body" idx="19"/>
          </p:nvPr>
        </p:nvSpPr>
        <p:spPr>
          <a:xfrm>
            <a:off x="826932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0" name="Google Shape;580;p36"/>
          <p:cNvSpPr txBox="1">
            <a:spLocks noGrp="1"/>
          </p:cNvSpPr>
          <p:nvPr>
            <p:ph type="body" idx="20"/>
          </p:nvPr>
        </p:nvSpPr>
        <p:spPr>
          <a:xfrm>
            <a:off x="905724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1" name="Google Shape;581;p36"/>
          <p:cNvSpPr txBox="1">
            <a:spLocks noGrp="1"/>
          </p:cNvSpPr>
          <p:nvPr>
            <p:ph type="body" idx="21"/>
          </p:nvPr>
        </p:nvSpPr>
        <p:spPr>
          <a:xfrm>
            <a:off x="9845160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2" name="Google Shape;582;p36"/>
          <p:cNvSpPr txBox="1">
            <a:spLocks noGrp="1"/>
          </p:cNvSpPr>
          <p:nvPr>
            <p:ph type="body" idx="22"/>
          </p:nvPr>
        </p:nvSpPr>
        <p:spPr>
          <a:xfrm>
            <a:off x="10633085" y="3502152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3" name="Google Shape;583;p36"/>
          <p:cNvSpPr txBox="1">
            <a:spLocks noGrp="1"/>
          </p:cNvSpPr>
          <p:nvPr>
            <p:ph type="body" idx="23"/>
          </p:nvPr>
        </p:nvSpPr>
        <p:spPr>
          <a:xfrm>
            <a:off x="914400" y="4292468"/>
            <a:ext cx="7315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4" name="Google Shape;584;p36"/>
          <p:cNvSpPr txBox="1">
            <a:spLocks noGrp="1"/>
          </p:cNvSpPr>
          <p:nvPr>
            <p:ph type="body" idx="24"/>
          </p:nvPr>
        </p:nvSpPr>
        <p:spPr>
          <a:xfrm>
            <a:off x="1969915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5" name="Google Shape;585;p36"/>
          <p:cNvSpPr txBox="1">
            <a:spLocks noGrp="1"/>
          </p:cNvSpPr>
          <p:nvPr>
            <p:ph type="body" idx="25"/>
          </p:nvPr>
        </p:nvSpPr>
        <p:spPr>
          <a:xfrm>
            <a:off x="2757602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6" name="Google Shape;586;p36"/>
          <p:cNvSpPr txBox="1">
            <a:spLocks noGrp="1"/>
          </p:cNvSpPr>
          <p:nvPr>
            <p:ph type="body" idx="26"/>
          </p:nvPr>
        </p:nvSpPr>
        <p:spPr>
          <a:xfrm>
            <a:off x="3545289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7" name="Google Shape;587;p36"/>
          <p:cNvSpPr txBox="1">
            <a:spLocks noGrp="1"/>
          </p:cNvSpPr>
          <p:nvPr>
            <p:ph type="body" idx="27"/>
          </p:nvPr>
        </p:nvSpPr>
        <p:spPr>
          <a:xfrm>
            <a:off x="4332976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8" name="Google Shape;588;p36"/>
          <p:cNvSpPr txBox="1">
            <a:spLocks noGrp="1"/>
          </p:cNvSpPr>
          <p:nvPr>
            <p:ph type="body" idx="28"/>
          </p:nvPr>
        </p:nvSpPr>
        <p:spPr>
          <a:xfrm>
            <a:off x="5120663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9" name="Google Shape;589;p36"/>
          <p:cNvSpPr txBox="1">
            <a:spLocks noGrp="1"/>
          </p:cNvSpPr>
          <p:nvPr>
            <p:ph type="body" idx="29"/>
          </p:nvPr>
        </p:nvSpPr>
        <p:spPr>
          <a:xfrm>
            <a:off x="5908350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0" name="Google Shape;590;p36"/>
          <p:cNvSpPr txBox="1">
            <a:spLocks noGrp="1"/>
          </p:cNvSpPr>
          <p:nvPr>
            <p:ph type="body" idx="30"/>
          </p:nvPr>
        </p:nvSpPr>
        <p:spPr>
          <a:xfrm>
            <a:off x="6696037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1" name="Google Shape;591;p36"/>
          <p:cNvSpPr txBox="1">
            <a:spLocks noGrp="1"/>
          </p:cNvSpPr>
          <p:nvPr>
            <p:ph type="body" idx="31"/>
          </p:nvPr>
        </p:nvSpPr>
        <p:spPr>
          <a:xfrm>
            <a:off x="7483724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2" name="Google Shape;592;p36"/>
          <p:cNvSpPr txBox="1">
            <a:spLocks noGrp="1"/>
          </p:cNvSpPr>
          <p:nvPr>
            <p:ph type="body" idx="32"/>
          </p:nvPr>
        </p:nvSpPr>
        <p:spPr>
          <a:xfrm>
            <a:off x="8271411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3" name="Google Shape;593;p36"/>
          <p:cNvSpPr txBox="1">
            <a:spLocks noGrp="1"/>
          </p:cNvSpPr>
          <p:nvPr>
            <p:ph type="body" idx="33"/>
          </p:nvPr>
        </p:nvSpPr>
        <p:spPr>
          <a:xfrm>
            <a:off x="9059098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4" name="Google Shape;594;p36"/>
          <p:cNvSpPr txBox="1">
            <a:spLocks noGrp="1"/>
          </p:cNvSpPr>
          <p:nvPr>
            <p:ph type="body" idx="34"/>
          </p:nvPr>
        </p:nvSpPr>
        <p:spPr>
          <a:xfrm>
            <a:off x="9846785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5" name="Google Shape;595;p36"/>
          <p:cNvSpPr txBox="1">
            <a:spLocks noGrp="1"/>
          </p:cNvSpPr>
          <p:nvPr>
            <p:ph type="body" idx="35"/>
          </p:nvPr>
        </p:nvSpPr>
        <p:spPr>
          <a:xfrm>
            <a:off x="10634472" y="4425696"/>
            <a:ext cx="640080" cy="20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6" name="Google Shape;596;p36"/>
          <p:cNvSpPr/>
          <p:nvPr/>
        </p:nvSpPr>
        <p:spPr>
          <a:xfrm>
            <a:off x="929640" y="3981445"/>
            <a:ext cx="10332720" cy="168656"/>
          </a:xfrm>
          <a:prstGeom prst="rightArrow">
            <a:avLst>
              <a:gd name="adj1" fmla="val 100000"/>
              <a:gd name="adj2" fmla="val 8593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97" name="Google Shape;597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10162032" y="1"/>
            <a:ext cx="2029968" cy="20299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8" name="Google Shape;598;p36"/>
          <p:cNvCxnSpPr/>
          <p:nvPr/>
        </p:nvCxnSpPr>
        <p:spPr>
          <a:xfrm>
            <a:off x="3044816" y="2697432"/>
            <a:ext cx="0" cy="73152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oval" w="med" len="med"/>
          </a:ln>
        </p:spPr>
      </p:cxnSp>
      <p:cxnSp>
        <p:nvCxnSpPr>
          <p:cNvPr id="599" name="Google Shape;599;p36"/>
          <p:cNvCxnSpPr/>
          <p:nvPr/>
        </p:nvCxnSpPr>
        <p:spPr>
          <a:xfrm>
            <a:off x="5423645" y="2697480"/>
            <a:ext cx="0" cy="73342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oval" w="med" len="med"/>
          </a:ln>
        </p:spPr>
      </p:cxnSp>
      <p:cxnSp>
        <p:nvCxnSpPr>
          <p:cNvPr id="600" name="Google Shape;600;p36"/>
          <p:cNvCxnSpPr/>
          <p:nvPr/>
        </p:nvCxnSpPr>
        <p:spPr>
          <a:xfrm>
            <a:off x="9354996" y="2697480"/>
            <a:ext cx="0" cy="73152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oval" w="med" len="med"/>
          </a:ln>
        </p:spPr>
      </p:cxnSp>
      <p:cxnSp>
        <p:nvCxnSpPr>
          <p:cNvPr id="601" name="Google Shape;601;p36"/>
          <p:cNvCxnSpPr/>
          <p:nvPr/>
        </p:nvCxnSpPr>
        <p:spPr>
          <a:xfrm rot="10800000">
            <a:off x="3049258" y="4709160"/>
            <a:ext cx="0" cy="73152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oval" w="med" len="med"/>
          </a:ln>
        </p:spPr>
      </p:cxnSp>
      <p:cxnSp>
        <p:nvCxnSpPr>
          <p:cNvPr id="602" name="Google Shape;602;p36"/>
          <p:cNvCxnSpPr/>
          <p:nvPr/>
        </p:nvCxnSpPr>
        <p:spPr>
          <a:xfrm rot="10800000">
            <a:off x="7014003" y="4709160"/>
            <a:ext cx="0" cy="73152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oval" w="med" len="med"/>
          </a:ln>
        </p:spPr>
      </p:cxnSp>
      <p:cxnSp>
        <p:nvCxnSpPr>
          <p:cNvPr id="603" name="Google Shape;603;p36"/>
          <p:cNvCxnSpPr/>
          <p:nvPr/>
        </p:nvCxnSpPr>
        <p:spPr>
          <a:xfrm rot="10800000">
            <a:off x="10949479" y="4709160"/>
            <a:ext cx="0" cy="73152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604" name="Google Shape;604;p36"/>
          <p:cNvSpPr txBox="1">
            <a:spLocks noGrp="1"/>
          </p:cNvSpPr>
          <p:nvPr>
            <p:ph type="body" idx="36"/>
          </p:nvPr>
        </p:nvSpPr>
        <p:spPr>
          <a:xfrm>
            <a:off x="2302341" y="5269637"/>
            <a:ext cx="1554480" cy="56197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36000" rIns="91425" bIns="45700" anchor="t" anchorCtr="0">
            <a:normAutofit/>
          </a:bodyPr>
          <a:lstStyle>
            <a:lvl1pPr marL="457200" lvl="0" indent="-228600" algn="ctr">
              <a:lnSpc>
                <a:spcPct val="150000"/>
              </a:lnSpc>
              <a:spcBef>
                <a:spcPts val="36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5" name="Google Shape;605;p36"/>
          <p:cNvSpPr txBox="1">
            <a:spLocks noGrp="1"/>
          </p:cNvSpPr>
          <p:nvPr>
            <p:ph type="body" idx="37"/>
          </p:nvPr>
        </p:nvSpPr>
        <p:spPr>
          <a:xfrm>
            <a:off x="2357205" y="5580533"/>
            <a:ext cx="1463040" cy="22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6" name="Google Shape;606;p36"/>
          <p:cNvSpPr txBox="1">
            <a:spLocks noGrp="1"/>
          </p:cNvSpPr>
          <p:nvPr>
            <p:ph type="body" idx="38"/>
          </p:nvPr>
        </p:nvSpPr>
        <p:spPr>
          <a:xfrm>
            <a:off x="6222339" y="5272948"/>
            <a:ext cx="1554480" cy="56197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36000" rIns="91425" bIns="45700" anchor="t" anchorCtr="0">
            <a:normAutofit/>
          </a:bodyPr>
          <a:lstStyle>
            <a:lvl1pPr marL="457200" lvl="0" indent="-228600" algn="ctr">
              <a:lnSpc>
                <a:spcPct val="150000"/>
              </a:lnSpc>
              <a:spcBef>
                <a:spcPts val="36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7" name="Google Shape;607;p36"/>
          <p:cNvSpPr txBox="1">
            <a:spLocks noGrp="1"/>
          </p:cNvSpPr>
          <p:nvPr>
            <p:ph type="body" idx="39"/>
          </p:nvPr>
        </p:nvSpPr>
        <p:spPr>
          <a:xfrm>
            <a:off x="6277203" y="5583844"/>
            <a:ext cx="1463040" cy="22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8" name="Google Shape;608;p36"/>
          <p:cNvSpPr txBox="1">
            <a:spLocks noGrp="1"/>
          </p:cNvSpPr>
          <p:nvPr>
            <p:ph type="body" idx="40"/>
          </p:nvPr>
        </p:nvSpPr>
        <p:spPr>
          <a:xfrm>
            <a:off x="10161393" y="5272948"/>
            <a:ext cx="1554480" cy="56197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36000" rIns="91425" bIns="45700" anchor="t" anchorCtr="0">
            <a:normAutofit/>
          </a:bodyPr>
          <a:lstStyle>
            <a:lvl1pPr marL="457200" lvl="0" indent="-228600" algn="ctr">
              <a:lnSpc>
                <a:spcPct val="150000"/>
              </a:lnSpc>
              <a:spcBef>
                <a:spcPts val="36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9" name="Google Shape;609;p36"/>
          <p:cNvSpPr txBox="1">
            <a:spLocks noGrp="1"/>
          </p:cNvSpPr>
          <p:nvPr>
            <p:ph type="body" idx="41"/>
          </p:nvPr>
        </p:nvSpPr>
        <p:spPr>
          <a:xfrm>
            <a:off x="10216257" y="5583844"/>
            <a:ext cx="1463040" cy="224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0" name="Google Shape;610;p36"/>
          <p:cNvSpPr txBox="1">
            <a:spLocks noGrp="1"/>
          </p:cNvSpPr>
          <p:nvPr>
            <p:ph type="dt" idx="10"/>
          </p:nvPr>
        </p:nvSpPr>
        <p:spPr>
          <a:xfrm>
            <a:off x="914400" y="6353175"/>
            <a:ext cx="10972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36"/>
          <p:cNvSpPr txBox="1">
            <a:spLocks noGrp="1"/>
          </p:cNvSpPr>
          <p:nvPr>
            <p:ph type="ftr" idx="11"/>
          </p:nvPr>
        </p:nvSpPr>
        <p:spPr>
          <a:xfrm>
            <a:off x="5424487" y="6350000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36"/>
          <p:cNvSpPr txBox="1">
            <a:spLocks noGrp="1"/>
          </p:cNvSpPr>
          <p:nvPr>
            <p:ph type="sldNum" idx="12"/>
          </p:nvPr>
        </p:nvSpPr>
        <p:spPr>
          <a:xfrm>
            <a:off x="11123295" y="6356350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bg>
      <p:bgPr>
        <a:solidFill>
          <a:schemeClr val="dk2"/>
        </a:solidFill>
        <a:effectLst/>
      </p:bgPr>
    </p:bg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7"/>
          <p:cNvSpPr txBox="1">
            <a:spLocks noGrp="1"/>
          </p:cNvSpPr>
          <p:nvPr>
            <p:ph type="title"/>
          </p:nvPr>
        </p:nvSpPr>
        <p:spPr>
          <a:xfrm>
            <a:off x="914400" y="89611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venir"/>
              <a:buNone/>
              <a:defRPr cap="none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37"/>
          <p:cNvSpPr txBox="1">
            <a:spLocks noGrp="1"/>
          </p:cNvSpPr>
          <p:nvPr>
            <p:ph type="body" idx="1"/>
          </p:nvPr>
        </p:nvSpPr>
        <p:spPr>
          <a:xfrm>
            <a:off x="102108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6" name="Google Shape;616;p37"/>
          <p:cNvSpPr/>
          <p:nvPr/>
        </p:nvSpPr>
        <p:spPr>
          <a:xfrm rot="10800000">
            <a:off x="11177016" y="0"/>
            <a:ext cx="1014984" cy="1014984"/>
          </a:xfrm>
          <a:custGeom>
            <a:avLst/>
            <a:gdLst/>
            <a:ahLst/>
            <a:cxnLst/>
            <a:rect l="l" t="t" r="r" b="b"/>
            <a:pathLst>
              <a:path w="2029968" h="2029968" extrusionOk="0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17" name="Google Shape;617;p37"/>
          <p:cNvSpPr txBox="1">
            <a:spLocks noGrp="1"/>
          </p:cNvSpPr>
          <p:nvPr>
            <p:ph type="dt" idx="10"/>
          </p:nvPr>
        </p:nvSpPr>
        <p:spPr>
          <a:xfrm>
            <a:off x="914400" y="6353175"/>
            <a:ext cx="10972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37"/>
          <p:cNvSpPr txBox="1">
            <a:spLocks noGrp="1"/>
          </p:cNvSpPr>
          <p:nvPr>
            <p:ph type="ftr" idx="11"/>
          </p:nvPr>
        </p:nvSpPr>
        <p:spPr>
          <a:xfrm>
            <a:off x="5424488" y="6350000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7"/>
          <p:cNvSpPr txBox="1">
            <a:spLocks noGrp="1"/>
          </p:cNvSpPr>
          <p:nvPr>
            <p:ph type="sldNum" idx="12"/>
          </p:nvPr>
        </p:nvSpPr>
        <p:spPr>
          <a:xfrm>
            <a:off x="11123295" y="6356350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- 4 up">
  <p:cSld name="Team - 4 up">
    <p:bg>
      <p:bgPr>
        <a:solidFill>
          <a:schemeClr val="accent1"/>
        </a:solidFill>
        <a:effectLst/>
      </p:bgPr>
    </p:bg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8"/>
          <p:cNvSpPr txBox="1">
            <a:spLocks noGrp="1"/>
          </p:cNvSpPr>
          <p:nvPr>
            <p:ph type="title"/>
          </p:nvPr>
        </p:nvSpPr>
        <p:spPr>
          <a:xfrm>
            <a:off x="914400" y="896112"/>
            <a:ext cx="10363200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venir"/>
              <a:buNone/>
              <a:defRPr cap="none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38"/>
          <p:cNvSpPr>
            <a:spLocks noGrp="1"/>
          </p:cNvSpPr>
          <p:nvPr>
            <p:ph type="pic" idx="2"/>
          </p:nvPr>
        </p:nvSpPr>
        <p:spPr>
          <a:xfrm>
            <a:off x="914400" y="1993392"/>
            <a:ext cx="2286000" cy="2286000"/>
          </a:xfrm>
          <a:prstGeom prst="rect">
            <a:avLst/>
          </a:prstGeom>
          <a:solidFill>
            <a:srgbClr val="EEDBBC"/>
          </a:solidFill>
          <a:ln>
            <a:noFill/>
          </a:ln>
        </p:spPr>
      </p:sp>
      <p:sp>
        <p:nvSpPr>
          <p:cNvPr id="623" name="Google Shape;623;p38"/>
          <p:cNvSpPr txBox="1">
            <a:spLocks noGrp="1"/>
          </p:cNvSpPr>
          <p:nvPr>
            <p:ph type="body" idx="1"/>
          </p:nvPr>
        </p:nvSpPr>
        <p:spPr>
          <a:xfrm>
            <a:off x="838200" y="4507992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4" name="Google Shape;624;p38"/>
          <p:cNvSpPr txBox="1">
            <a:spLocks noGrp="1"/>
          </p:cNvSpPr>
          <p:nvPr>
            <p:ph type="body" idx="3"/>
          </p:nvPr>
        </p:nvSpPr>
        <p:spPr>
          <a:xfrm>
            <a:off x="838200" y="4837176"/>
            <a:ext cx="2286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5" name="Google Shape;625;p38"/>
          <p:cNvSpPr>
            <a:spLocks noGrp="1"/>
          </p:cNvSpPr>
          <p:nvPr>
            <p:ph type="pic" idx="4"/>
          </p:nvPr>
        </p:nvSpPr>
        <p:spPr>
          <a:xfrm>
            <a:off x="3610808" y="1993392"/>
            <a:ext cx="2286000" cy="2286000"/>
          </a:xfrm>
          <a:prstGeom prst="rect">
            <a:avLst/>
          </a:prstGeom>
          <a:solidFill>
            <a:srgbClr val="EEDBBC"/>
          </a:solidFill>
          <a:ln>
            <a:noFill/>
          </a:ln>
        </p:spPr>
      </p:sp>
      <p:sp>
        <p:nvSpPr>
          <p:cNvPr id="626" name="Google Shape;626;p38"/>
          <p:cNvSpPr txBox="1">
            <a:spLocks noGrp="1"/>
          </p:cNvSpPr>
          <p:nvPr>
            <p:ph type="body" idx="5"/>
          </p:nvPr>
        </p:nvSpPr>
        <p:spPr>
          <a:xfrm>
            <a:off x="3535680" y="4511617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7" name="Google Shape;627;p38"/>
          <p:cNvSpPr txBox="1">
            <a:spLocks noGrp="1"/>
          </p:cNvSpPr>
          <p:nvPr>
            <p:ph type="body" idx="6"/>
          </p:nvPr>
        </p:nvSpPr>
        <p:spPr>
          <a:xfrm>
            <a:off x="3535680" y="4839223"/>
            <a:ext cx="2286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8" name="Google Shape;628;p38"/>
          <p:cNvSpPr>
            <a:spLocks noGrp="1"/>
          </p:cNvSpPr>
          <p:nvPr>
            <p:ph type="pic" idx="7"/>
          </p:nvPr>
        </p:nvSpPr>
        <p:spPr>
          <a:xfrm>
            <a:off x="6307216" y="1993392"/>
            <a:ext cx="2286000" cy="2286000"/>
          </a:xfrm>
          <a:prstGeom prst="rect">
            <a:avLst/>
          </a:prstGeom>
          <a:solidFill>
            <a:srgbClr val="EEDBBC"/>
          </a:solidFill>
          <a:ln>
            <a:noFill/>
          </a:ln>
        </p:spPr>
      </p:sp>
      <p:sp>
        <p:nvSpPr>
          <p:cNvPr id="629" name="Google Shape;629;p38"/>
          <p:cNvSpPr txBox="1">
            <a:spLocks noGrp="1"/>
          </p:cNvSpPr>
          <p:nvPr>
            <p:ph type="body" idx="8"/>
          </p:nvPr>
        </p:nvSpPr>
        <p:spPr>
          <a:xfrm>
            <a:off x="6233160" y="4511617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0" name="Google Shape;630;p38"/>
          <p:cNvSpPr txBox="1">
            <a:spLocks noGrp="1"/>
          </p:cNvSpPr>
          <p:nvPr>
            <p:ph type="body" idx="9"/>
          </p:nvPr>
        </p:nvSpPr>
        <p:spPr>
          <a:xfrm>
            <a:off x="6233160" y="4839223"/>
            <a:ext cx="2286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1" name="Google Shape;631;p38"/>
          <p:cNvSpPr>
            <a:spLocks noGrp="1"/>
          </p:cNvSpPr>
          <p:nvPr>
            <p:ph type="pic" idx="13"/>
          </p:nvPr>
        </p:nvSpPr>
        <p:spPr>
          <a:xfrm>
            <a:off x="9003624" y="1993392"/>
            <a:ext cx="2286000" cy="2286000"/>
          </a:xfrm>
          <a:prstGeom prst="rect">
            <a:avLst/>
          </a:prstGeom>
          <a:solidFill>
            <a:srgbClr val="EEDBBC"/>
          </a:solidFill>
          <a:ln>
            <a:noFill/>
          </a:ln>
        </p:spPr>
      </p:sp>
      <p:sp>
        <p:nvSpPr>
          <p:cNvPr id="632" name="Google Shape;632;p38"/>
          <p:cNvSpPr txBox="1">
            <a:spLocks noGrp="1"/>
          </p:cNvSpPr>
          <p:nvPr>
            <p:ph type="body" idx="14"/>
          </p:nvPr>
        </p:nvSpPr>
        <p:spPr>
          <a:xfrm>
            <a:off x="8927973" y="4507992"/>
            <a:ext cx="22860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3" name="Google Shape;633;p38"/>
          <p:cNvSpPr txBox="1">
            <a:spLocks noGrp="1"/>
          </p:cNvSpPr>
          <p:nvPr>
            <p:ph type="body" idx="15"/>
          </p:nvPr>
        </p:nvSpPr>
        <p:spPr>
          <a:xfrm>
            <a:off x="8927973" y="4837176"/>
            <a:ext cx="2286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34" name="Google Shape;634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10162032" y="1"/>
            <a:ext cx="2029968" cy="2029968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38"/>
          <p:cNvSpPr txBox="1">
            <a:spLocks noGrp="1"/>
          </p:cNvSpPr>
          <p:nvPr>
            <p:ph type="dt" idx="10"/>
          </p:nvPr>
        </p:nvSpPr>
        <p:spPr>
          <a:xfrm>
            <a:off x="914400" y="6353175"/>
            <a:ext cx="10972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38"/>
          <p:cNvSpPr txBox="1">
            <a:spLocks noGrp="1"/>
          </p:cNvSpPr>
          <p:nvPr>
            <p:ph type="ftr" idx="11"/>
          </p:nvPr>
        </p:nvSpPr>
        <p:spPr>
          <a:xfrm>
            <a:off x="5744527" y="6350000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38"/>
          <p:cNvSpPr txBox="1">
            <a:spLocks noGrp="1"/>
          </p:cNvSpPr>
          <p:nvPr>
            <p:ph type="sldNum" idx="12"/>
          </p:nvPr>
        </p:nvSpPr>
        <p:spPr>
          <a:xfrm>
            <a:off x="11123295" y="6356350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- 8 up">
  <p:cSld name="Team - 8 up">
    <p:bg>
      <p:bgPr>
        <a:solidFill>
          <a:schemeClr val="accent1"/>
        </a:solidFill>
        <a:effectLst/>
      </p:bgPr>
    </p:bg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9"/>
          <p:cNvSpPr txBox="1">
            <a:spLocks noGrp="1"/>
          </p:cNvSpPr>
          <p:nvPr>
            <p:ph type="title"/>
          </p:nvPr>
        </p:nvSpPr>
        <p:spPr>
          <a:xfrm>
            <a:off x="914400" y="896112"/>
            <a:ext cx="10515600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venir"/>
              <a:buNone/>
              <a:defRPr cap="none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39"/>
          <p:cNvSpPr>
            <a:spLocks noGrp="1"/>
          </p:cNvSpPr>
          <p:nvPr>
            <p:ph type="pic" idx="2"/>
          </p:nvPr>
        </p:nvSpPr>
        <p:spPr>
          <a:xfrm>
            <a:off x="914400" y="1975104"/>
            <a:ext cx="2057400" cy="1371600"/>
          </a:xfrm>
          <a:prstGeom prst="rect">
            <a:avLst/>
          </a:prstGeom>
          <a:solidFill>
            <a:srgbClr val="EEDBBC"/>
          </a:solidFill>
          <a:ln>
            <a:noFill/>
          </a:ln>
        </p:spPr>
      </p:sp>
      <p:sp>
        <p:nvSpPr>
          <p:cNvPr id="641" name="Google Shape;641;p39"/>
          <p:cNvSpPr txBox="1">
            <a:spLocks noGrp="1"/>
          </p:cNvSpPr>
          <p:nvPr>
            <p:ph type="body" idx="1"/>
          </p:nvPr>
        </p:nvSpPr>
        <p:spPr>
          <a:xfrm>
            <a:off x="838200" y="3474720"/>
            <a:ext cx="2057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2" name="Google Shape;642;p39"/>
          <p:cNvSpPr txBox="1">
            <a:spLocks noGrp="1"/>
          </p:cNvSpPr>
          <p:nvPr>
            <p:ph type="body" idx="3"/>
          </p:nvPr>
        </p:nvSpPr>
        <p:spPr>
          <a:xfrm>
            <a:off x="838200" y="3703320"/>
            <a:ext cx="2057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 b="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3" name="Google Shape;643;p39"/>
          <p:cNvSpPr>
            <a:spLocks noGrp="1"/>
          </p:cNvSpPr>
          <p:nvPr>
            <p:ph type="pic" idx="4"/>
          </p:nvPr>
        </p:nvSpPr>
        <p:spPr>
          <a:xfrm>
            <a:off x="3682999" y="1975104"/>
            <a:ext cx="2057400" cy="1371600"/>
          </a:xfrm>
          <a:prstGeom prst="rect">
            <a:avLst/>
          </a:prstGeom>
          <a:solidFill>
            <a:srgbClr val="EEDBBC"/>
          </a:solidFill>
          <a:ln>
            <a:noFill/>
          </a:ln>
        </p:spPr>
      </p:sp>
      <p:sp>
        <p:nvSpPr>
          <p:cNvPr id="644" name="Google Shape;644;p39"/>
          <p:cNvSpPr txBox="1">
            <a:spLocks noGrp="1"/>
          </p:cNvSpPr>
          <p:nvPr>
            <p:ph type="body" idx="5"/>
          </p:nvPr>
        </p:nvSpPr>
        <p:spPr>
          <a:xfrm>
            <a:off x="3608832" y="3474720"/>
            <a:ext cx="2057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5" name="Google Shape;645;p39"/>
          <p:cNvSpPr txBox="1">
            <a:spLocks noGrp="1"/>
          </p:cNvSpPr>
          <p:nvPr>
            <p:ph type="body" idx="6"/>
          </p:nvPr>
        </p:nvSpPr>
        <p:spPr>
          <a:xfrm>
            <a:off x="3608832" y="3703320"/>
            <a:ext cx="2057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 b="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6" name="Google Shape;646;p39"/>
          <p:cNvSpPr>
            <a:spLocks noGrp="1"/>
          </p:cNvSpPr>
          <p:nvPr>
            <p:ph type="pic" idx="7"/>
          </p:nvPr>
        </p:nvSpPr>
        <p:spPr>
          <a:xfrm>
            <a:off x="6451598" y="1975104"/>
            <a:ext cx="2057400" cy="1371600"/>
          </a:xfrm>
          <a:prstGeom prst="rect">
            <a:avLst/>
          </a:prstGeom>
          <a:solidFill>
            <a:srgbClr val="EEDBBC"/>
          </a:solidFill>
          <a:ln>
            <a:noFill/>
          </a:ln>
        </p:spPr>
      </p:sp>
      <p:sp>
        <p:nvSpPr>
          <p:cNvPr id="647" name="Google Shape;647;p39"/>
          <p:cNvSpPr txBox="1">
            <a:spLocks noGrp="1"/>
          </p:cNvSpPr>
          <p:nvPr>
            <p:ph type="body" idx="8"/>
          </p:nvPr>
        </p:nvSpPr>
        <p:spPr>
          <a:xfrm>
            <a:off x="6379464" y="3474720"/>
            <a:ext cx="2057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8" name="Google Shape;648;p39"/>
          <p:cNvSpPr txBox="1">
            <a:spLocks noGrp="1"/>
          </p:cNvSpPr>
          <p:nvPr>
            <p:ph type="body" idx="9"/>
          </p:nvPr>
        </p:nvSpPr>
        <p:spPr>
          <a:xfrm>
            <a:off x="6379464" y="3703320"/>
            <a:ext cx="2057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 b="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9" name="Google Shape;649;p39"/>
          <p:cNvSpPr>
            <a:spLocks noGrp="1"/>
          </p:cNvSpPr>
          <p:nvPr>
            <p:ph type="pic" idx="13"/>
          </p:nvPr>
        </p:nvSpPr>
        <p:spPr>
          <a:xfrm>
            <a:off x="9220198" y="1975104"/>
            <a:ext cx="2057400" cy="1371600"/>
          </a:xfrm>
          <a:prstGeom prst="rect">
            <a:avLst/>
          </a:prstGeom>
          <a:solidFill>
            <a:srgbClr val="EEDBBC"/>
          </a:solidFill>
          <a:ln>
            <a:noFill/>
          </a:ln>
        </p:spPr>
      </p:sp>
      <p:sp>
        <p:nvSpPr>
          <p:cNvPr id="650" name="Google Shape;650;p39"/>
          <p:cNvSpPr txBox="1">
            <a:spLocks noGrp="1"/>
          </p:cNvSpPr>
          <p:nvPr>
            <p:ph type="body" idx="14"/>
          </p:nvPr>
        </p:nvSpPr>
        <p:spPr>
          <a:xfrm>
            <a:off x="9140952" y="3474720"/>
            <a:ext cx="2057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1" name="Google Shape;651;p39"/>
          <p:cNvSpPr txBox="1">
            <a:spLocks noGrp="1"/>
          </p:cNvSpPr>
          <p:nvPr>
            <p:ph type="body" idx="15"/>
          </p:nvPr>
        </p:nvSpPr>
        <p:spPr>
          <a:xfrm>
            <a:off x="9140952" y="3703320"/>
            <a:ext cx="2057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 b="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2" name="Google Shape;652;p39"/>
          <p:cNvSpPr>
            <a:spLocks noGrp="1"/>
          </p:cNvSpPr>
          <p:nvPr>
            <p:ph type="pic" idx="16"/>
          </p:nvPr>
        </p:nvSpPr>
        <p:spPr>
          <a:xfrm>
            <a:off x="914400" y="4160520"/>
            <a:ext cx="2057400" cy="1371600"/>
          </a:xfrm>
          <a:prstGeom prst="rect">
            <a:avLst/>
          </a:prstGeom>
          <a:solidFill>
            <a:srgbClr val="EEDBBC"/>
          </a:solidFill>
          <a:ln>
            <a:noFill/>
          </a:ln>
        </p:spPr>
      </p:sp>
      <p:sp>
        <p:nvSpPr>
          <p:cNvPr id="653" name="Google Shape;653;p39"/>
          <p:cNvSpPr txBox="1">
            <a:spLocks noGrp="1"/>
          </p:cNvSpPr>
          <p:nvPr>
            <p:ph type="body" idx="17"/>
          </p:nvPr>
        </p:nvSpPr>
        <p:spPr>
          <a:xfrm>
            <a:off x="838200" y="5669280"/>
            <a:ext cx="2057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4" name="Google Shape;654;p39"/>
          <p:cNvSpPr txBox="1">
            <a:spLocks noGrp="1"/>
          </p:cNvSpPr>
          <p:nvPr>
            <p:ph type="body" idx="18"/>
          </p:nvPr>
        </p:nvSpPr>
        <p:spPr>
          <a:xfrm>
            <a:off x="838200" y="5907024"/>
            <a:ext cx="2057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 b="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5" name="Google Shape;655;p39"/>
          <p:cNvSpPr>
            <a:spLocks noGrp="1"/>
          </p:cNvSpPr>
          <p:nvPr>
            <p:ph type="pic" idx="19"/>
          </p:nvPr>
        </p:nvSpPr>
        <p:spPr>
          <a:xfrm>
            <a:off x="3685032" y="4160520"/>
            <a:ext cx="2057400" cy="1371600"/>
          </a:xfrm>
          <a:prstGeom prst="rect">
            <a:avLst/>
          </a:prstGeom>
          <a:solidFill>
            <a:srgbClr val="EEDBBC"/>
          </a:solidFill>
          <a:ln>
            <a:noFill/>
          </a:ln>
        </p:spPr>
      </p:sp>
      <p:sp>
        <p:nvSpPr>
          <p:cNvPr id="656" name="Google Shape;656;p39"/>
          <p:cNvSpPr txBox="1">
            <a:spLocks noGrp="1"/>
          </p:cNvSpPr>
          <p:nvPr>
            <p:ph type="body" idx="20"/>
          </p:nvPr>
        </p:nvSpPr>
        <p:spPr>
          <a:xfrm>
            <a:off x="3608832" y="5669280"/>
            <a:ext cx="2057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7" name="Google Shape;657;p39"/>
          <p:cNvSpPr txBox="1">
            <a:spLocks noGrp="1"/>
          </p:cNvSpPr>
          <p:nvPr>
            <p:ph type="body" idx="21"/>
          </p:nvPr>
        </p:nvSpPr>
        <p:spPr>
          <a:xfrm>
            <a:off x="3608832" y="5907024"/>
            <a:ext cx="2057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 b="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8" name="Google Shape;658;p39"/>
          <p:cNvSpPr>
            <a:spLocks noGrp="1"/>
          </p:cNvSpPr>
          <p:nvPr>
            <p:ph type="pic" idx="22"/>
          </p:nvPr>
        </p:nvSpPr>
        <p:spPr>
          <a:xfrm>
            <a:off x="6455664" y="4160520"/>
            <a:ext cx="2057400" cy="1371600"/>
          </a:xfrm>
          <a:prstGeom prst="rect">
            <a:avLst/>
          </a:prstGeom>
          <a:solidFill>
            <a:srgbClr val="EEDBBC"/>
          </a:solidFill>
          <a:ln>
            <a:noFill/>
          </a:ln>
        </p:spPr>
      </p:sp>
      <p:sp>
        <p:nvSpPr>
          <p:cNvPr id="659" name="Google Shape;659;p39"/>
          <p:cNvSpPr txBox="1">
            <a:spLocks noGrp="1"/>
          </p:cNvSpPr>
          <p:nvPr>
            <p:ph type="body" idx="23"/>
          </p:nvPr>
        </p:nvSpPr>
        <p:spPr>
          <a:xfrm>
            <a:off x="6379464" y="5669280"/>
            <a:ext cx="2057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0" name="Google Shape;660;p39"/>
          <p:cNvSpPr txBox="1">
            <a:spLocks noGrp="1"/>
          </p:cNvSpPr>
          <p:nvPr>
            <p:ph type="body" idx="24"/>
          </p:nvPr>
        </p:nvSpPr>
        <p:spPr>
          <a:xfrm>
            <a:off x="6379464" y="5907024"/>
            <a:ext cx="2057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 b="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1" name="Google Shape;661;p39"/>
          <p:cNvSpPr>
            <a:spLocks noGrp="1"/>
          </p:cNvSpPr>
          <p:nvPr>
            <p:ph type="pic" idx="25"/>
          </p:nvPr>
        </p:nvSpPr>
        <p:spPr>
          <a:xfrm>
            <a:off x="9217152" y="4160520"/>
            <a:ext cx="2057400" cy="1371600"/>
          </a:xfrm>
          <a:prstGeom prst="rect">
            <a:avLst/>
          </a:prstGeom>
          <a:solidFill>
            <a:srgbClr val="EEDBBC"/>
          </a:solidFill>
          <a:ln>
            <a:noFill/>
          </a:ln>
        </p:spPr>
      </p:sp>
      <p:sp>
        <p:nvSpPr>
          <p:cNvPr id="662" name="Google Shape;662;p39"/>
          <p:cNvSpPr txBox="1">
            <a:spLocks noGrp="1"/>
          </p:cNvSpPr>
          <p:nvPr>
            <p:ph type="body" idx="26"/>
          </p:nvPr>
        </p:nvSpPr>
        <p:spPr>
          <a:xfrm>
            <a:off x="9140952" y="5669280"/>
            <a:ext cx="2057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3" name="Google Shape;663;p39"/>
          <p:cNvSpPr txBox="1">
            <a:spLocks noGrp="1"/>
          </p:cNvSpPr>
          <p:nvPr>
            <p:ph type="body" idx="27"/>
          </p:nvPr>
        </p:nvSpPr>
        <p:spPr>
          <a:xfrm>
            <a:off x="9140952" y="5907024"/>
            <a:ext cx="20574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 b="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64" name="Google Shape;664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10162032" y="1"/>
            <a:ext cx="2029968" cy="2029968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39"/>
          <p:cNvSpPr txBox="1">
            <a:spLocks noGrp="1"/>
          </p:cNvSpPr>
          <p:nvPr>
            <p:ph type="dt" idx="10"/>
          </p:nvPr>
        </p:nvSpPr>
        <p:spPr>
          <a:xfrm>
            <a:off x="914400" y="6353175"/>
            <a:ext cx="10972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9"/>
          <p:cNvSpPr txBox="1">
            <a:spLocks noGrp="1"/>
          </p:cNvSpPr>
          <p:nvPr>
            <p:ph type="ftr" idx="11"/>
          </p:nvPr>
        </p:nvSpPr>
        <p:spPr>
          <a:xfrm>
            <a:off x="5744527" y="6350000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39"/>
          <p:cNvSpPr txBox="1">
            <a:spLocks noGrp="1"/>
          </p:cNvSpPr>
          <p:nvPr>
            <p:ph type="sldNum" idx="12"/>
          </p:nvPr>
        </p:nvSpPr>
        <p:spPr>
          <a:xfrm>
            <a:off x="11123295" y="6356350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nding">
  <p:cSld name="Funding">
    <p:bg>
      <p:bgPr>
        <a:solidFill>
          <a:schemeClr val="accent2"/>
        </a:solidFill>
        <a:effectLst/>
      </p:bgPr>
    </p:bg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40"/>
          <p:cNvSpPr txBox="1">
            <a:spLocks noGrp="1"/>
          </p:cNvSpPr>
          <p:nvPr>
            <p:ph type="title"/>
          </p:nvPr>
        </p:nvSpPr>
        <p:spPr>
          <a:xfrm>
            <a:off x="914400" y="896112"/>
            <a:ext cx="10058400" cy="69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venir"/>
              <a:buNone/>
              <a:defRPr cap="none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70" name="Google Shape;670;p40"/>
          <p:cNvGrpSpPr/>
          <p:nvPr/>
        </p:nvGrpSpPr>
        <p:grpSpPr>
          <a:xfrm>
            <a:off x="11173968" y="0"/>
            <a:ext cx="1018032" cy="6862761"/>
            <a:chOff x="11173968" y="0"/>
            <a:chExt cx="1018032" cy="6862761"/>
          </a:xfrm>
        </p:grpSpPr>
        <p:sp>
          <p:nvSpPr>
            <p:cNvPr id="671" name="Google Shape;671;p40"/>
            <p:cNvSpPr/>
            <p:nvPr/>
          </p:nvSpPr>
          <p:spPr>
            <a:xfrm>
              <a:off x="11177016" y="4858514"/>
              <a:ext cx="1014984" cy="20042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72" name="Google Shape;672;p40"/>
            <p:cNvSpPr/>
            <p:nvPr/>
          </p:nvSpPr>
          <p:spPr>
            <a:xfrm>
              <a:off x="11177016" y="2838061"/>
              <a:ext cx="1014984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73" name="Google Shape;673;p40"/>
            <p:cNvSpPr/>
            <p:nvPr/>
          </p:nvSpPr>
          <p:spPr>
            <a:xfrm>
              <a:off x="11177016" y="0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674" name="Google Shape;674;p40" descr="A black and white striped pattern&#10;&#10;Description automatically generated with low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10718200" y="557719"/>
              <a:ext cx="1828800" cy="9051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5" name="Google Shape;675;p40"/>
            <p:cNvSpPr/>
            <p:nvPr/>
          </p:nvSpPr>
          <p:spPr>
            <a:xfrm>
              <a:off x="11177016" y="2026941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676" name="Google Shape;676;p40"/>
            <p:cNvSpPr/>
            <p:nvPr/>
          </p:nvSpPr>
          <p:spPr>
            <a:xfrm rot="10800000">
              <a:off x="11277600" y="2954014"/>
              <a:ext cx="914400" cy="1828800"/>
            </a:xfrm>
            <a:custGeom>
              <a:avLst/>
              <a:gdLst/>
              <a:ahLst/>
              <a:cxnLst/>
              <a:rect l="l" t="t" r="r" b="b"/>
              <a:pathLst>
                <a:path w="915648" h="1828800" extrusionOk="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D4D0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677" name="Google Shape;677;p4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10716768" y="5418805"/>
              <a:ext cx="18288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8" name="Google Shape;678;p40"/>
          <p:cNvSpPr txBox="1">
            <a:spLocks noGrp="1"/>
          </p:cNvSpPr>
          <p:nvPr>
            <p:ph type="body" idx="1"/>
          </p:nvPr>
        </p:nvSpPr>
        <p:spPr>
          <a:xfrm>
            <a:off x="2678424" y="2107851"/>
            <a:ext cx="1530196" cy="394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9" name="Google Shape;679;p40"/>
          <p:cNvSpPr txBox="1">
            <a:spLocks noGrp="1"/>
          </p:cNvSpPr>
          <p:nvPr>
            <p:ph type="body" idx="2"/>
          </p:nvPr>
        </p:nvSpPr>
        <p:spPr>
          <a:xfrm>
            <a:off x="2052902" y="2559632"/>
            <a:ext cx="2070325" cy="380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0" name="Google Shape;680;p40"/>
          <p:cNvSpPr txBox="1">
            <a:spLocks noGrp="1"/>
          </p:cNvSpPr>
          <p:nvPr>
            <p:ph type="body" idx="3"/>
          </p:nvPr>
        </p:nvSpPr>
        <p:spPr>
          <a:xfrm>
            <a:off x="1878637" y="2848394"/>
            <a:ext cx="2074739" cy="509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1" name="Google Shape;681;p40"/>
          <p:cNvSpPr txBox="1">
            <a:spLocks noGrp="1"/>
          </p:cNvSpPr>
          <p:nvPr>
            <p:ph type="body" idx="4"/>
          </p:nvPr>
        </p:nvSpPr>
        <p:spPr>
          <a:xfrm>
            <a:off x="7060242" y="1685195"/>
            <a:ext cx="1050925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2" name="Google Shape;682;p40"/>
          <p:cNvSpPr txBox="1">
            <a:spLocks noGrp="1"/>
          </p:cNvSpPr>
          <p:nvPr>
            <p:ph type="body" idx="5"/>
          </p:nvPr>
        </p:nvSpPr>
        <p:spPr>
          <a:xfrm>
            <a:off x="7667063" y="2203470"/>
            <a:ext cx="1680922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3" name="Google Shape;683;p40"/>
          <p:cNvSpPr txBox="1">
            <a:spLocks noGrp="1"/>
          </p:cNvSpPr>
          <p:nvPr>
            <p:ph type="body" idx="6"/>
          </p:nvPr>
        </p:nvSpPr>
        <p:spPr>
          <a:xfrm>
            <a:off x="7662713" y="2512081"/>
            <a:ext cx="1957767" cy="56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4" name="Google Shape;684;p40"/>
          <p:cNvSpPr txBox="1">
            <a:spLocks noGrp="1"/>
          </p:cNvSpPr>
          <p:nvPr>
            <p:ph type="body" idx="7"/>
          </p:nvPr>
        </p:nvSpPr>
        <p:spPr>
          <a:xfrm>
            <a:off x="1996818" y="4181199"/>
            <a:ext cx="1050925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5" name="Google Shape;685;p40"/>
          <p:cNvSpPr txBox="1">
            <a:spLocks noGrp="1"/>
          </p:cNvSpPr>
          <p:nvPr>
            <p:ph type="body" idx="8"/>
          </p:nvPr>
        </p:nvSpPr>
        <p:spPr>
          <a:xfrm>
            <a:off x="1810730" y="4727342"/>
            <a:ext cx="1857095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6" name="Google Shape;686;p40"/>
          <p:cNvSpPr txBox="1">
            <a:spLocks noGrp="1"/>
          </p:cNvSpPr>
          <p:nvPr>
            <p:ph type="body" idx="9"/>
          </p:nvPr>
        </p:nvSpPr>
        <p:spPr>
          <a:xfrm>
            <a:off x="1308100" y="5052157"/>
            <a:ext cx="2350537" cy="875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7" name="Google Shape;687;p40"/>
          <p:cNvSpPr txBox="1">
            <a:spLocks noGrp="1"/>
          </p:cNvSpPr>
          <p:nvPr>
            <p:ph type="body" idx="13"/>
          </p:nvPr>
        </p:nvSpPr>
        <p:spPr>
          <a:xfrm>
            <a:off x="3883025" y="2093472"/>
            <a:ext cx="3908425" cy="3888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8" name="Google Shape;688;p40"/>
          <p:cNvSpPr txBox="1">
            <a:spLocks noGrp="1"/>
          </p:cNvSpPr>
          <p:nvPr>
            <p:ph type="body" idx="14"/>
          </p:nvPr>
        </p:nvSpPr>
        <p:spPr>
          <a:xfrm>
            <a:off x="8493650" y="5089231"/>
            <a:ext cx="1050925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9" name="Google Shape;689;p40"/>
          <p:cNvSpPr txBox="1">
            <a:spLocks noGrp="1"/>
          </p:cNvSpPr>
          <p:nvPr>
            <p:ph type="body" idx="15"/>
          </p:nvPr>
        </p:nvSpPr>
        <p:spPr>
          <a:xfrm>
            <a:off x="8544683" y="5490771"/>
            <a:ext cx="1513717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0" name="Google Shape;690;p40"/>
          <p:cNvSpPr txBox="1">
            <a:spLocks noGrp="1"/>
          </p:cNvSpPr>
          <p:nvPr>
            <p:ph type="body" idx="16"/>
          </p:nvPr>
        </p:nvSpPr>
        <p:spPr>
          <a:xfrm>
            <a:off x="8541799" y="5792787"/>
            <a:ext cx="1783301" cy="44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 b="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1" name="Google Shape;691;p40"/>
          <p:cNvSpPr txBox="1">
            <a:spLocks noGrp="1"/>
          </p:cNvSpPr>
          <p:nvPr>
            <p:ph type="dt" idx="10"/>
          </p:nvPr>
        </p:nvSpPr>
        <p:spPr>
          <a:xfrm>
            <a:off x="914400" y="6353175"/>
            <a:ext cx="10972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40"/>
          <p:cNvSpPr txBox="1">
            <a:spLocks noGrp="1"/>
          </p:cNvSpPr>
          <p:nvPr>
            <p:ph type="ftr" idx="11"/>
          </p:nvPr>
        </p:nvSpPr>
        <p:spPr>
          <a:xfrm>
            <a:off x="5744527" y="6350000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3" name="Google Shape;693;p40"/>
          <p:cNvSpPr txBox="1">
            <a:spLocks noGrp="1"/>
          </p:cNvSpPr>
          <p:nvPr>
            <p:ph type="sldNum" idx="12"/>
          </p:nvPr>
        </p:nvSpPr>
        <p:spPr>
          <a:xfrm>
            <a:off x="11123295" y="6356350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>
  <p:cSld name="Closing">
    <p:bg>
      <p:bgPr>
        <a:solidFill>
          <a:srgbClr val="BEBAC7"/>
        </a:solidFill>
        <a:effectLst/>
      </p:bgPr>
    </p:bg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1"/>
          <p:cNvSpPr txBox="1">
            <a:spLocks noGrp="1"/>
          </p:cNvSpPr>
          <p:nvPr>
            <p:ph type="title"/>
          </p:nvPr>
        </p:nvSpPr>
        <p:spPr>
          <a:xfrm>
            <a:off x="4937760" y="898525"/>
            <a:ext cx="6400800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venir"/>
              <a:buNone/>
              <a:defRPr cap="none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41"/>
          <p:cNvSpPr txBox="1">
            <a:spLocks noGrp="1"/>
          </p:cNvSpPr>
          <p:nvPr>
            <p:ph type="body" idx="1"/>
          </p:nvPr>
        </p:nvSpPr>
        <p:spPr>
          <a:xfrm>
            <a:off x="4937760" y="2254670"/>
            <a:ext cx="64008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97" name="Google Shape;697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8097646">
            <a:off x="1569916" y="-983359"/>
            <a:ext cx="2029968" cy="2029968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41"/>
          <p:cNvSpPr/>
          <p:nvPr/>
        </p:nvSpPr>
        <p:spPr>
          <a:xfrm rot="-8091810">
            <a:off x="141725" y="458228"/>
            <a:ext cx="2029968" cy="2029968"/>
          </a:xfrm>
          <a:custGeom>
            <a:avLst/>
            <a:gdLst/>
            <a:ahLst/>
            <a:cxnLst/>
            <a:rect l="l" t="t" r="r" b="b"/>
            <a:pathLst>
              <a:path w="2029968" h="2029968" extrusionOk="0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99" name="Google Shape;699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697467">
            <a:off x="1574706" y="1900474"/>
            <a:ext cx="2029968" cy="2029968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41"/>
          <p:cNvSpPr/>
          <p:nvPr/>
        </p:nvSpPr>
        <p:spPr>
          <a:xfrm rot="-2700000">
            <a:off x="1580257" y="1923515"/>
            <a:ext cx="2029968" cy="2029968"/>
          </a:xfrm>
          <a:custGeom>
            <a:avLst/>
            <a:gdLst/>
            <a:ahLst/>
            <a:cxnLst/>
            <a:rect l="l" t="t" r="r" b="b"/>
            <a:pathLst>
              <a:path w="2029968" h="2029968" extrusionOk="0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01" name="Google Shape;701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2708786">
            <a:off x="145529" y="3355869"/>
            <a:ext cx="2029968" cy="2029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8110773">
            <a:off x="3019001" y="3357927"/>
            <a:ext cx="2029968" cy="20299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3" name="Google Shape;703;p41"/>
          <p:cNvGrpSpPr/>
          <p:nvPr/>
        </p:nvGrpSpPr>
        <p:grpSpPr>
          <a:xfrm>
            <a:off x="1159403" y="5806395"/>
            <a:ext cx="2870810" cy="1000774"/>
            <a:chOff x="-13699" y="5839164"/>
            <a:chExt cx="2862790" cy="1000774"/>
          </a:xfrm>
        </p:grpSpPr>
        <p:sp>
          <p:nvSpPr>
            <p:cNvPr id="704" name="Google Shape;704;p41"/>
            <p:cNvSpPr/>
            <p:nvPr/>
          </p:nvSpPr>
          <p:spPr>
            <a:xfrm>
              <a:off x="-13699" y="5839164"/>
              <a:ext cx="2862790" cy="28868"/>
            </a:xfrm>
            <a:custGeom>
              <a:avLst/>
              <a:gdLst/>
              <a:ahLst/>
              <a:cxnLst/>
              <a:rect l="l" t="t" r="r" b="b"/>
              <a:pathLst>
                <a:path w="2862790" h="28868" extrusionOk="0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05" name="Google Shape;705;p41"/>
            <p:cNvSpPr/>
            <p:nvPr/>
          </p:nvSpPr>
          <p:spPr>
            <a:xfrm>
              <a:off x="47246" y="5900109"/>
              <a:ext cx="2740900" cy="28868"/>
            </a:xfrm>
            <a:custGeom>
              <a:avLst/>
              <a:gdLst/>
              <a:ahLst/>
              <a:cxnLst/>
              <a:rect l="l" t="t" r="r" b="b"/>
              <a:pathLst>
                <a:path w="2740900" h="28868" extrusionOk="0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06" name="Google Shape;706;p41"/>
            <p:cNvSpPr/>
            <p:nvPr/>
          </p:nvSpPr>
          <p:spPr>
            <a:xfrm>
              <a:off x="108992" y="5960251"/>
              <a:ext cx="2619012" cy="29671"/>
            </a:xfrm>
            <a:custGeom>
              <a:avLst/>
              <a:gdLst/>
              <a:ahLst/>
              <a:cxnLst/>
              <a:rect l="l" t="t" r="r" b="b"/>
              <a:pathLst>
                <a:path w="2619012" h="29671" extrusionOk="0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07" name="Google Shape;707;p41"/>
            <p:cNvSpPr/>
            <p:nvPr/>
          </p:nvSpPr>
          <p:spPr>
            <a:xfrm>
              <a:off x="169937" y="6021196"/>
              <a:ext cx="2497122" cy="29670"/>
            </a:xfrm>
            <a:custGeom>
              <a:avLst/>
              <a:gdLst/>
              <a:ahLst/>
              <a:cxnLst/>
              <a:rect l="l" t="t" r="r" b="b"/>
              <a:pathLst>
                <a:path w="2497122" h="29670" extrusionOk="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08" name="Google Shape;708;p41"/>
            <p:cNvSpPr/>
            <p:nvPr/>
          </p:nvSpPr>
          <p:spPr>
            <a:xfrm>
              <a:off x="229279" y="6082140"/>
              <a:ext cx="2376837" cy="28869"/>
            </a:xfrm>
            <a:custGeom>
              <a:avLst/>
              <a:gdLst/>
              <a:ahLst/>
              <a:cxnLst/>
              <a:rect l="l" t="t" r="r" b="b"/>
              <a:pathLst>
                <a:path w="2376837" h="28869" extrusionOk="0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09" name="Google Shape;709;p41"/>
            <p:cNvSpPr/>
            <p:nvPr/>
          </p:nvSpPr>
          <p:spPr>
            <a:xfrm>
              <a:off x="290222" y="6143085"/>
              <a:ext cx="2254948" cy="28868"/>
            </a:xfrm>
            <a:custGeom>
              <a:avLst/>
              <a:gdLst/>
              <a:ahLst/>
              <a:cxnLst/>
              <a:rect l="l" t="t" r="r" b="b"/>
              <a:pathLst>
                <a:path w="2254948" h="28868" extrusionOk="0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10" name="Google Shape;710;p41"/>
            <p:cNvSpPr/>
            <p:nvPr/>
          </p:nvSpPr>
          <p:spPr>
            <a:xfrm>
              <a:off x="351970" y="6203227"/>
              <a:ext cx="2133059" cy="29671"/>
            </a:xfrm>
            <a:custGeom>
              <a:avLst/>
              <a:gdLst/>
              <a:ahLst/>
              <a:cxnLst/>
              <a:rect l="l" t="t" r="r" b="b"/>
              <a:pathLst>
                <a:path w="2133059" h="29671" extrusionOk="0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11" name="Google Shape;711;p41"/>
            <p:cNvSpPr/>
            <p:nvPr/>
          </p:nvSpPr>
          <p:spPr>
            <a:xfrm>
              <a:off x="411310" y="6264172"/>
              <a:ext cx="2012774" cy="28868"/>
            </a:xfrm>
            <a:custGeom>
              <a:avLst/>
              <a:gdLst/>
              <a:ahLst/>
              <a:cxnLst/>
              <a:rect l="l" t="t" r="r" b="b"/>
              <a:pathLst>
                <a:path w="2012774" h="28868" extrusionOk="0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12" name="Google Shape;712;p41"/>
            <p:cNvSpPr/>
            <p:nvPr/>
          </p:nvSpPr>
          <p:spPr>
            <a:xfrm>
              <a:off x="472255" y="6325117"/>
              <a:ext cx="1890884" cy="28868"/>
            </a:xfrm>
            <a:custGeom>
              <a:avLst/>
              <a:gdLst/>
              <a:ahLst/>
              <a:cxnLst/>
              <a:rect l="l" t="t" r="r" b="b"/>
              <a:pathLst>
                <a:path w="1890884" h="28868" extrusionOk="0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13" name="Google Shape;713;p41"/>
            <p:cNvSpPr/>
            <p:nvPr/>
          </p:nvSpPr>
          <p:spPr>
            <a:xfrm>
              <a:off x="533199" y="6386061"/>
              <a:ext cx="1768996" cy="28869"/>
            </a:xfrm>
            <a:custGeom>
              <a:avLst/>
              <a:gdLst/>
              <a:ahLst/>
              <a:cxnLst/>
              <a:rect l="l" t="t" r="r" b="b"/>
              <a:pathLst>
                <a:path w="1768996" h="28869" extrusionOk="0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14" name="Google Shape;714;p41"/>
            <p:cNvSpPr/>
            <p:nvPr/>
          </p:nvSpPr>
          <p:spPr>
            <a:xfrm>
              <a:off x="594946" y="6446204"/>
              <a:ext cx="1647106" cy="29670"/>
            </a:xfrm>
            <a:custGeom>
              <a:avLst/>
              <a:gdLst/>
              <a:ahLst/>
              <a:cxnLst/>
              <a:rect l="l" t="t" r="r" b="b"/>
              <a:pathLst>
                <a:path w="1647106" h="29670" extrusionOk="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15" name="Google Shape;715;p41"/>
            <p:cNvSpPr/>
            <p:nvPr/>
          </p:nvSpPr>
          <p:spPr>
            <a:xfrm>
              <a:off x="654287" y="6507148"/>
              <a:ext cx="1526821" cy="28869"/>
            </a:xfrm>
            <a:custGeom>
              <a:avLst/>
              <a:gdLst/>
              <a:ahLst/>
              <a:cxnLst/>
              <a:rect l="l" t="t" r="r" b="b"/>
              <a:pathLst>
                <a:path w="1526821" h="28869" extrusionOk="0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16" name="Google Shape;716;p41"/>
            <p:cNvSpPr/>
            <p:nvPr/>
          </p:nvSpPr>
          <p:spPr>
            <a:xfrm>
              <a:off x="715231" y="6568093"/>
              <a:ext cx="1404932" cy="28868"/>
            </a:xfrm>
            <a:custGeom>
              <a:avLst/>
              <a:gdLst/>
              <a:ahLst/>
              <a:cxnLst/>
              <a:rect l="l" t="t" r="r" b="b"/>
              <a:pathLst>
                <a:path w="1404932" h="28868" extrusionOk="0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17" name="Google Shape;717;p41"/>
            <p:cNvSpPr/>
            <p:nvPr/>
          </p:nvSpPr>
          <p:spPr>
            <a:xfrm>
              <a:off x="776977" y="6628235"/>
              <a:ext cx="1283044" cy="29671"/>
            </a:xfrm>
            <a:custGeom>
              <a:avLst/>
              <a:gdLst/>
              <a:ahLst/>
              <a:cxnLst/>
              <a:rect l="l" t="t" r="r" b="b"/>
              <a:pathLst>
                <a:path w="1283044" h="29671" extrusionOk="0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18" name="Google Shape;718;p41"/>
            <p:cNvSpPr/>
            <p:nvPr/>
          </p:nvSpPr>
          <p:spPr>
            <a:xfrm>
              <a:off x="837922" y="6689180"/>
              <a:ext cx="1161154" cy="29670"/>
            </a:xfrm>
            <a:custGeom>
              <a:avLst/>
              <a:gdLst/>
              <a:ahLst/>
              <a:cxnLst/>
              <a:rect l="l" t="t" r="r" b="b"/>
              <a:pathLst>
                <a:path w="1161154" h="29670" extrusionOk="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19" name="Google Shape;719;p41"/>
            <p:cNvSpPr/>
            <p:nvPr/>
          </p:nvSpPr>
          <p:spPr>
            <a:xfrm>
              <a:off x="897263" y="6750124"/>
              <a:ext cx="1040868" cy="28869"/>
            </a:xfrm>
            <a:custGeom>
              <a:avLst/>
              <a:gdLst/>
              <a:ahLst/>
              <a:cxnLst/>
              <a:rect l="l" t="t" r="r" b="b"/>
              <a:pathLst>
                <a:path w="1040868" h="28869" extrusionOk="0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720" name="Google Shape;720;p41"/>
            <p:cNvSpPr/>
            <p:nvPr/>
          </p:nvSpPr>
          <p:spPr>
            <a:xfrm>
              <a:off x="958207" y="6811069"/>
              <a:ext cx="918980" cy="28869"/>
            </a:xfrm>
            <a:custGeom>
              <a:avLst/>
              <a:gdLst/>
              <a:ahLst/>
              <a:cxnLst/>
              <a:rect l="l" t="t" r="r" b="b"/>
              <a:pathLst>
                <a:path w="918980" h="28869" extrusionOk="0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721" name="Google Shape;721;p41"/>
          <p:cNvSpPr/>
          <p:nvPr/>
        </p:nvSpPr>
        <p:spPr>
          <a:xfrm>
            <a:off x="2960473" y="5801762"/>
            <a:ext cx="1075475" cy="1058335"/>
          </a:xfrm>
          <a:custGeom>
            <a:avLst/>
            <a:gdLst/>
            <a:ahLst/>
            <a:cxnLst/>
            <a:rect l="l" t="t" r="r" b="b"/>
            <a:pathLst>
              <a:path w="1062720" h="1062720" extrusionOk="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22" name="Google Shape;722;p41"/>
          <p:cNvSpPr/>
          <p:nvPr/>
        </p:nvSpPr>
        <p:spPr>
          <a:xfrm>
            <a:off x="-7601" y="2930958"/>
            <a:ext cx="1128311" cy="2870805"/>
          </a:xfrm>
          <a:custGeom>
            <a:avLst/>
            <a:gdLst/>
            <a:ahLst/>
            <a:cxnLst/>
            <a:rect l="l" t="t" r="r" b="b"/>
            <a:pathLst>
              <a:path w="1128311" h="2870805" extrusionOk="0">
                <a:moveTo>
                  <a:pt x="1128311" y="0"/>
                </a:moveTo>
                <a:lnTo>
                  <a:pt x="1123909" y="2870805"/>
                </a:lnTo>
                <a:lnTo>
                  <a:pt x="0" y="1743443"/>
                </a:lnTo>
                <a:lnTo>
                  <a:pt x="0" y="1124856"/>
                </a:lnTo>
                <a:lnTo>
                  <a:pt x="11283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23" name="Google Shape;723;p41"/>
          <p:cNvSpPr/>
          <p:nvPr/>
        </p:nvSpPr>
        <p:spPr>
          <a:xfrm rot="-8099720">
            <a:off x="126341" y="458327"/>
            <a:ext cx="2024298" cy="2024298"/>
          </a:xfrm>
          <a:custGeom>
            <a:avLst/>
            <a:gdLst/>
            <a:ahLst/>
            <a:cxnLst/>
            <a:rect l="l" t="t" r="r" b="b"/>
            <a:pathLst>
              <a:path w="2024298" h="2024298" extrusionOk="0">
                <a:moveTo>
                  <a:pt x="2024298" y="2024298"/>
                </a:moveTo>
                <a:lnTo>
                  <a:pt x="0" y="0"/>
                </a:lnTo>
                <a:lnTo>
                  <a:pt x="40826" y="0"/>
                </a:lnTo>
                <a:lnTo>
                  <a:pt x="2024298" y="1983472"/>
                </a:lnTo>
                <a:lnTo>
                  <a:pt x="2024298" y="202429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24" name="Google Shape;724;p41"/>
          <p:cNvSpPr/>
          <p:nvPr/>
        </p:nvSpPr>
        <p:spPr>
          <a:xfrm rot="-8099720">
            <a:off x="108491" y="501416"/>
            <a:ext cx="1938109" cy="1938109"/>
          </a:xfrm>
          <a:custGeom>
            <a:avLst/>
            <a:gdLst/>
            <a:ahLst/>
            <a:cxnLst/>
            <a:rect l="l" t="t" r="r" b="b"/>
            <a:pathLst>
              <a:path w="1938109" h="1938109" extrusionOk="0">
                <a:moveTo>
                  <a:pt x="1938109" y="1938109"/>
                </a:moveTo>
                <a:lnTo>
                  <a:pt x="0" y="0"/>
                </a:lnTo>
                <a:lnTo>
                  <a:pt x="40826" y="0"/>
                </a:lnTo>
                <a:lnTo>
                  <a:pt x="1938109" y="1897283"/>
                </a:lnTo>
                <a:lnTo>
                  <a:pt x="1938109" y="193810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25" name="Google Shape;725;p41"/>
          <p:cNvSpPr/>
          <p:nvPr/>
        </p:nvSpPr>
        <p:spPr>
          <a:xfrm rot="-8099720">
            <a:off x="90475" y="544906"/>
            <a:ext cx="1853055" cy="1851921"/>
          </a:xfrm>
          <a:custGeom>
            <a:avLst/>
            <a:gdLst/>
            <a:ahLst/>
            <a:cxnLst/>
            <a:rect l="l" t="t" r="r" b="b"/>
            <a:pathLst>
              <a:path w="1853055" h="1851921" extrusionOk="0">
                <a:moveTo>
                  <a:pt x="1851921" y="1851921"/>
                </a:moveTo>
                <a:lnTo>
                  <a:pt x="0" y="0"/>
                </a:lnTo>
                <a:lnTo>
                  <a:pt x="40826" y="0"/>
                </a:lnTo>
                <a:lnTo>
                  <a:pt x="1853055" y="1811094"/>
                </a:lnTo>
                <a:lnTo>
                  <a:pt x="1851920" y="1811094"/>
                </a:lnTo>
                <a:lnTo>
                  <a:pt x="1851921" y="185192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26" name="Google Shape;726;p41"/>
          <p:cNvSpPr/>
          <p:nvPr/>
        </p:nvSpPr>
        <p:spPr>
          <a:xfrm rot="-8099720">
            <a:off x="72624" y="587994"/>
            <a:ext cx="1766866" cy="1765732"/>
          </a:xfrm>
          <a:custGeom>
            <a:avLst/>
            <a:gdLst/>
            <a:ahLst/>
            <a:cxnLst/>
            <a:rect l="l" t="t" r="r" b="b"/>
            <a:pathLst>
              <a:path w="1766866" h="1765732" extrusionOk="0">
                <a:moveTo>
                  <a:pt x="1765732" y="1765732"/>
                </a:moveTo>
                <a:lnTo>
                  <a:pt x="0" y="0"/>
                </a:lnTo>
                <a:lnTo>
                  <a:pt x="40826" y="0"/>
                </a:lnTo>
                <a:lnTo>
                  <a:pt x="1766866" y="1724906"/>
                </a:lnTo>
                <a:lnTo>
                  <a:pt x="1765731" y="1724906"/>
                </a:lnTo>
                <a:lnTo>
                  <a:pt x="1765732" y="176573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27" name="Google Shape;727;p41"/>
          <p:cNvSpPr/>
          <p:nvPr/>
        </p:nvSpPr>
        <p:spPr>
          <a:xfrm rot="-8099720">
            <a:off x="55175" y="630117"/>
            <a:ext cx="1680678" cy="1680677"/>
          </a:xfrm>
          <a:custGeom>
            <a:avLst/>
            <a:gdLst/>
            <a:ahLst/>
            <a:cxnLst/>
            <a:rect l="l" t="t" r="r" b="b"/>
            <a:pathLst>
              <a:path w="1680678" h="1680677" extrusionOk="0">
                <a:moveTo>
                  <a:pt x="1680678" y="1680677"/>
                </a:moveTo>
                <a:lnTo>
                  <a:pt x="0" y="0"/>
                </a:lnTo>
                <a:lnTo>
                  <a:pt x="40826" y="0"/>
                </a:lnTo>
                <a:lnTo>
                  <a:pt x="1680678" y="1639851"/>
                </a:lnTo>
                <a:lnTo>
                  <a:pt x="1680678" y="168067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28" name="Google Shape;728;p41"/>
          <p:cNvSpPr/>
          <p:nvPr/>
        </p:nvSpPr>
        <p:spPr>
          <a:xfrm rot="-8099720">
            <a:off x="37325" y="673206"/>
            <a:ext cx="1594489" cy="1594489"/>
          </a:xfrm>
          <a:custGeom>
            <a:avLst/>
            <a:gdLst/>
            <a:ahLst/>
            <a:cxnLst/>
            <a:rect l="l" t="t" r="r" b="b"/>
            <a:pathLst>
              <a:path w="1594489" h="1594489" extrusionOk="0">
                <a:moveTo>
                  <a:pt x="1594489" y="1594489"/>
                </a:moveTo>
                <a:lnTo>
                  <a:pt x="0" y="0"/>
                </a:lnTo>
                <a:lnTo>
                  <a:pt x="40826" y="0"/>
                </a:lnTo>
                <a:lnTo>
                  <a:pt x="1594489" y="1553663"/>
                </a:lnTo>
                <a:lnTo>
                  <a:pt x="1594489" y="159448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29" name="Google Shape;729;p41"/>
          <p:cNvSpPr/>
          <p:nvPr/>
        </p:nvSpPr>
        <p:spPr>
          <a:xfrm rot="-8099720">
            <a:off x="19309" y="716696"/>
            <a:ext cx="1509435" cy="1508300"/>
          </a:xfrm>
          <a:custGeom>
            <a:avLst/>
            <a:gdLst/>
            <a:ahLst/>
            <a:cxnLst/>
            <a:rect l="l" t="t" r="r" b="b"/>
            <a:pathLst>
              <a:path w="1509435" h="1508300" extrusionOk="0">
                <a:moveTo>
                  <a:pt x="1508301" y="1508300"/>
                </a:moveTo>
                <a:lnTo>
                  <a:pt x="0" y="0"/>
                </a:lnTo>
                <a:lnTo>
                  <a:pt x="40826" y="0"/>
                </a:lnTo>
                <a:lnTo>
                  <a:pt x="1509435" y="1467474"/>
                </a:lnTo>
                <a:lnTo>
                  <a:pt x="1508301" y="1467474"/>
                </a:lnTo>
                <a:lnTo>
                  <a:pt x="1508301" y="150830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30" name="Google Shape;730;p41"/>
          <p:cNvSpPr/>
          <p:nvPr/>
        </p:nvSpPr>
        <p:spPr>
          <a:xfrm rot="-8099720">
            <a:off x="1859" y="758817"/>
            <a:ext cx="1423246" cy="1423247"/>
          </a:xfrm>
          <a:custGeom>
            <a:avLst/>
            <a:gdLst/>
            <a:ahLst/>
            <a:cxnLst/>
            <a:rect l="l" t="t" r="r" b="b"/>
            <a:pathLst>
              <a:path w="1423246" h="1423247" extrusionOk="0">
                <a:moveTo>
                  <a:pt x="1423246" y="1423247"/>
                </a:moveTo>
                <a:lnTo>
                  <a:pt x="0" y="0"/>
                </a:lnTo>
                <a:lnTo>
                  <a:pt x="40825" y="0"/>
                </a:lnTo>
                <a:lnTo>
                  <a:pt x="1423246" y="1382420"/>
                </a:lnTo>
                <a:lnTo>
                  <a:pt x="1423246" y="142324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31" name="Google Shape;731;p41"/>
          <p:cNvSpPr/>
          <p:nvPr/>
        </p:nvSpPr>
        <p:spPr>
          <a:xfrm rot="-8099720">
            <a:off x="-15991" y="801908"/>
            <a:ext cx="1337057" cy="1337057"/>
          </a:xfrm>
          <a:custGeom>
            <a:avLst/>
            <a:gdLst/>
            <a:ahLst/>
            <a:cxnLst/>
            <a:rect l="l" t="t" r="r" b="b"/>
            <a:pathLst>
              <a:path w="1337057" h="1337057" extrusionOk="0">
                <a:moveTo>
                  <a:pt x="1337057" y="1337057"/>
                </a:moveTo>
                <a:lnTo>
                  <a:pt x="0" y="0"/>
                </a:lnTo>
                <a:lnTo>
                  <a:pt x="40826" y="0"/>
                </a:lnTo>
                <a:lnTo>
                  <a:pt x="1337057" y="1296231"/>
                </a:lnTo>
                <a:lnTo>
                  <a:pt x="1337057" y="133705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32" name="Google Shape;732;p41"/>
          <p:cNvSpPr/>
          <p:nvPr/>
        </p:nvSpPr>
        <p:spPr>
          <a:xfrm rot="-8099720">
            <a:off x="-33841" y="844997"/>
            <a:ext cx="1250869" cy="1250869"/>
          </a:xfrm>
          <a:custGeom>
            <a:avLst/>
            <a:gdLst/>
            <a:ahLst/>
            <a:cxnLst/>
            <a:rect l="l" t="t" r="r" b="b"/>
            <a:pathLst>
              <a:path w="1250869" h="1250869" extrusionOk="0">
                <a:moveTo>
                  <a:pt x="1250869" y="1250869"/>
                </a:moveTo>
                <a:lnTo>
                  <a:pt x="0" y="0"/>
                </a:lnTo>
                <a:lnTo>
                  <a:pt x="40825" y="0"/>
                </a:lnTo>
                <a:lnTo>
                  <a:pt x="1250869" y="1210042"/>
                </a:lnTo>
                <a:lnTo>
                  <a:pt x="1250869" y="1250869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33" name="Google Shape;733;p41"/>
          <p:cNvSpPr/>
          <p:nvPr/>
        </p:nvSpPr>
        <p:spPr>
          <a:xfrm rot="-8099720">
            <a:off x="-51857" y="888486"/>
            <a:ext cx="1165814" cy="1164680"/>
          </a:xfrm>
          <a:custGeom>
            <a:avLst/>
            <a:gdLst/>
            <a:ahLst/>
            <a:cxnLst/>
            <a:rect l="l" t="t" r="r" b="b"/>
            <a:pathLst>
              <a:path w="1165814" h="1164680" extrusionOk="0">
                <a:moveTo>
                  <a:pt x="1164680" y="1164680"/>
                </a:moveTo>
                <a:lnTo>
                  <a:pt x="0" y="1"/>
                </a:lnTo>
                <a:lnTo>
                  <a:pt x="40825" y="0"/>
                </a:lnTo>
                <a:lnTo>
                  <a:pt x="1165814" y="1123854"/>
                </a:lnTo>
                <a:lnTo>
                  <a:pt x="1164680" y="1123854"/>
                </a:lnTo>
                <a:lnTo>
                  <a:pt x="1164680" y="116468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34" name="Google Shape;734;p41"/>
          <p:cNvSpPr/>
          <p:nvPr/>
        </p:nvSpPr>
        <p:spPr>
          <a:xfrm rot="-8099720">
            <a:off x="-69307" y="930608"/>
            <a:ext cx="1079626" cy="1079626"/>
          </a:xfrm>
          <a:custGeom>
            <a:avLst/>
            <a:gdLst/>
            <a:ahLst/>
            <a:cxnLst/>
            <a:rect l="l" t="t" r="r" b="b"/>
            <a:pathLst>
              <a:path w="1079626" h="1079626" extrusionOk="0">
                <a:moveTo>
                  <a:pt x="1079626" y="1079626"/>
                </a:moveTo>
                <a:lnTo>
                  <a:pt x="0" y="1"/>
                </a:lnTo>
                <a:lnTo>
                  <a:pt x="40826" y="0"/>
                </a:lnTo>
                <a:lnTo>
                  <a:pt x="1079626" y="1038800"/>
                </a:lnTo>
                <a:lnTo>
                  <a:pt x="1079626" y="107962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35" name="Google Shape;735;p41"/>
          <p:cNvSpPr/>
          <p:nvPr/>
        </p:nvSpPr>
        <p:spPr>
          <a:xfrm rot="-8099720">
            <a:off x="-87157" y="973697"/>
            <a:ext cx="993437" cy="993438"/>
          </a:xfrm>
          <a:custGeom>
            <a:avLst/>
            <a:gdLst/>
            <a:ahLst/>
            <a:cxnLst/>
            <a:rect l="l" t="t" r="r" b="b"/>
            <a:pathLst>
              <a:path w="993437" h="993438" extrusionOk="0">
                <a:moveTo>
                  <a:pt x="993437" y="993438"/>
                </a:moveTo>
                <a:lnTo>
                  <a:pt x="0" y="0"/>
                </a:lnTo>
                <a:lnTo>
                  <a:pt x="40825" y="1"/>
                </a:lnTo>
                <a:lnTo>
                  <a:pt x="993437" y="952612"/>
                </a:lnTo>
                <a:lnTo>
                  <a:pt x="993437" y="99343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36" name="Google Shape;736;p41"/>
          <p:cNvSpPr/>
          <p:nvPr/>
        </p:nvSpPr>
        <p:spPr>
          <a:xfrm rot="-8099720">
            <a:off x="-105173" y="1017188"/>
            <a:ext cx="908383" cy="907248"/>
          </a:xfrm>
          <a:custGeom>
            <a:avLst/>
            <a:gdLst/>
            <a:ahLst/>
            <a:cxnLst/>
            <a:rect l="l" t="t" r="r" b="b"/>
            <a:pathLst>
              <a:path w="908383" h="907248" extrusionOk="0">
                <a:moveTo>
                  <a:pt x="907249" y="907248"/>
                </a:moveTo>
                <a:lnTo>
                  <a:pt x="0" y="0"/>
                </a:lnTo>
                <a:lnTo>
                  <a:pt x="40827" y="0"/>
                </a:lnTo>
                <a:lnTo>
                  <a:pt x="908383" y="866422"/>
                </a:lnTo>
                <a:lnTo>
                  <a:pt x="907249" y="866422"/>
                </a:lnTo>
                <a:lnTo>
                  <a:pt x="907249" y="90724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37" name="Google Shape;737;p41"/>
          <p:cNvSpPr/>
          <p:nvPr/>
        </p:nvSpPr>
        <p:spPr>
          <a:xfrm rot="-8099720">
            <a:off x="-123024" y="1060277"/>
            <a:ext cx="822195" cy="821061"/>
          </a:xfrm>
          <a:custGeom>
            <a:avLst/>
            <a:gdLst/>
            <a:ahLst/>
            <a:cxnLst/>
            <a:rect l="l" t="t" r="r" b="b"/>
            <a:pathLst>
              <a:path w="822195" h="821061" extrusionOk="0">
                <a:moveTo>
                  <a:pt x="821060" y="821061"/>
                </a:moveTo>
                <a:lnTo>
                  <a:pt x="0" y="0"/>
                </a:lnTo>
                <a:lnTo>
                  <a:pt x="40826" y="1"/>
                </a:lnTo>
                <a:lnTo>
                  <a:pt x="822195" y="780235"/>
                </a:lnTo>
                <a:lnTo>
                  <a:pt x="821060" y="780235"/>
                </a:lnTo>
                <a:lnTo>
                  <a:pt x="821060" y="82106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38" name="Google Shape;738;p41"/>
          <p:cNvSpPr/>
          <p:nvPr/>
        </p:nvSpPr>
        <p:spPr>
          <a:xfrm rot="-8099720">
            <a:off x="-140475" y="1102398"/>
            <a:ext cx="736006" cy="736005"/>
          </a:xfrm>
          <a:custGeom>
            <a:avLst/>
            <a:gdLst/>
            <a:ahLst/>
            <a:cxnLst/>
            <a:rect l="l" t="t" r="r" b="b"/>
            <a:pathLst>
              <a:path w="736006" h="736005" extrusionOk="0">
                <a:moveTo>
                  <a:pt x="736005" y="736005"/>
                </a:moveTo>
                <a:lnTo>
                  <a:pt x="0" y="0"/>
                </a:lnTo>
                <a:lnTo>
                  <a:pt x="40826" y="0"/>
                </a:lnTo>
                <a:lnTo>
                  <a:pt x="736006" y="695179"/>
                </a:lnTo>
                <a:lnTo>
                  <a:pt x="736005" y="736005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39" name="Google Shape;739;p41"/>
          <p:cNvSpPr/>
          <p:nvPr/>
        </p:nvSpPr>
        <p:spPr>
          <a:xfrm rot="-8099720">
            <a:off x="-158323" y="1145488"/>
            <a:ext cx="649817" cy="649817"/>
          </a:xfrm>
          <a:custGeom>
            <a:avLst/>
            <a:gdLst/>
            <a:ahLst/>
            <a:cxnLst/>
            <a:rect l="l" t="t" r="r" b="b"/>
            <a:pathLst>
              <a:path w="649817" h="649817" extrusionOk="0">
                <a:moveTo>
                  <a:pt x="649817" y="649817"/>
                </a:moveTo>
                <a:lnTo>
                  <a:pt x="0" y="0"/>
                </a:lnTo>
                <a:lnTo>
                  <a:pt x="40826" y="0"/>
                </a:lnTo>
                <a:lnTo>
                  <a:pt x="649817" y="608990"/>
                </a:lnTo>
                <a:lnTo>
                  <a:pt x="649817" y="649817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40" name="Google Shape;740;p41"/>
          <p:cNvSpPr/>
          <p:nvPr/>
        </p:nvSpPr>
        <p:spPr>
          <a:xfrm rot="-8099720">
            <a:off x="-176338" y="1188978"/>
            <a:ext cx="564761" cy="563628"/>
          </a:xfrm>
          <a:custGeom>
            <a:avLst/>
            <a:gdLst/>
            <a:ahLst/>
            <a:cxnLst/>
            <a:rect l="l" t="t" r="r" b="b"/>
            <a:pathLst>
              <a:path w="564761" h="563628" extrusionOk="0">
                <a:moveTo>
                  <a:pt x="563628" y="563628"/>
                </a:moveTo>
                <a:lnTo>
                  <a:pt x="0" y="0"/>
                </a:lnTo>
                <a:lnTo>
                  <a:pt x="40826" y="0"/>
                </a:lnTo>
                <a:lnTo>
                  <a:pt x="564761" y="522802"/>
                </a:lnTo>
                <a:lnTo>
                  <a:pt x="563629" y="522802"/>
                </a:lnTo>
                <a:lnTo>
                  <a:pt x="563628" y="56362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41" name="Google Shape;741;p41"/>
          <p:cNvSpPr/>
          <p:nvPr/>
        </p:nvSpPr>
        <p:spPr>
          <a:xfrm rot="-8099720">
            <a:off x="-194190" y="1232066"/>
            <a:ext cx="478574" cy="477440"/>
          </a:xfrm>
          <a:custGeom>
            <a:avLst/>
            <a:gdLst/>
            <a:ahLst/>
            <a:cxnLst/>
            <a:rect l="l" t="t" r="r" b="b"/>
            <a:pathLst>
              <a:path w="478574" h="477440" extrusionOk="0">
                <a:moveTo>
                  <a:pt x="478574" y="477440"/>
                </a:moveTo>
                <a:lnTo>
                  <a:pt x="0" y="0"/>
                </a:lnTo>
                <a:lnTo>
                  <a:pt x="40826" y="0"/>
                </a:lnTo>
                <a:lnTo>
                  <a:pt x="478573" y="437747"/>
                </a:lnTo>
                <a:lnTo>
                  <a:pt x="478574" y="47744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42" name="Google Shape;742;p41"/>
          <p:cNvSpPr/>
          <p:nvPr/>
        </p:nvSpPr>
        <p:spPr>
          <a:xfrm>
            <a:off x="2202360" y="6829131"/>
            <a:ext cx="918980" cy="28869"/>
          </a:xfrm>
          <a:custGeom>
            <a:avLst/>
            <a:gdLst/>
            <a:ahLst/>
            <a:cxnLst/>
            <a:rect l="l" t="t" r="r" b="b"/>
            <a:pathLst>
              <a:path w="918980" h="28869" extrusionOk="0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43" name="Google Shape;743;p41"/>
          <p:cNvSpPr/>
          <p:nvPr/>
        </p:nvSpPr>
        <p:spPr>
          <a:xfrm>
            <a:off x="1089323" y="5806086"/>
            <a:ext cx="30139" cy="1051915"/>
          </a:xfrm>
          <a:custGeom>
            <a:avLst/>
            <a:gdLst/>
            <a:ahLst/>
            <a:cxnLst/>
            <a:rect l="l" t="t" r="r" b="b"/>
            <a:pathLst>
              <a:path w="30139" h="1051915" extrusionOk="0">
                <a:moveTo>
                  <a:pt x="28833" y="0"/>
                </a:moveTo>
                <a:lnTo>
                  <a:pt x="30139" y="1051915"/>
                </a:lnTo>
                <a:lnTo>
                  <a:pt x="1271" y="1051915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44" name="Google Shape;744;p41"/>
          <p:cNvSpPr/>
          <p:nvPr/>
        </p:nvSpPr>
        <p:spPr>
          <a:xfrm>
            <a:off x="1028453" y="5867106"/>
            <a:ext cx="30064" cy="990894"/>
          </a:xfrm>
          <a:custGeom>
            <a:avLst/>
            <a:gdLst/>
            <a:ahLst/>
            <a:cxnLst/>
            <a:rect l="l" t="t" r="r" b="b"/>
            <a:pathLst>
              <a:path w="30064" h="990894" extrusionOk="0">
                <a:moveTo>
                  <a:pt x="28833" y="0"/>
                </a:moveTo>
                <a:lnTo>
                  <a:pt x="30064" y="990894"/>
                </a:lnTo>
                <a:lnTo>
                  <a:pt x="1195" y="990894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45" name="Google Shape;745;p41"/>
          <p:cNvSpPr/>
          <p:nvPr/>
        </p:nvSpPr>
        <p:spPr>
          <a:xfrm>
            <a:off x="967584" y="5928926"/>
            <a:ext cx="30790" cy="929074"/>
          </a:xfrm>
          <a:custGeom>
            <a:avLst/>
            <a:gdLst/>
            <a:ahLst/>
            <a:cxnLst/>
            <a:rect l="l" t="t" r="r" b="b"/>
            <a:pathLst>
              <a:path w="30790" h="929074" extrusionOk="0">
                <a:moveTo>
                  <a:pt x="29636" y="0"/>
                </a:moveTo>
                <a:lnTo>
                  <a:pt x="30790" y="929074"/>
                </a:lnTo>
                <a:lnTo>
                  <a:pt x="1401" y="929074"/>
                </a:lnTo>
                <a:lnTo>
                  <a:pt x="0" y="28104"/>
                </a:lnTo>
                <a:lnTo>
                  <a:pt x="803" y="28905"/>
                </a:lnTo>
                <a:lnTo>
                  <a:pt x="296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46" name="Google Shape;746;p41"/>
          <p:cNvSpPr/>
          <p:nvPr/>
        </p:nvSpPr>
        <p:spPr>
          <a:xfrm>
            <a:off x="906717" y="5989948"/>
            <a:ext cx="30713" cy="868053"/>
          </a:xfrm>
          <a:custGeom>
            <a:avLst/>
            <a:gdLst/>
            <a:ahLst/>
            <a:cxnLst/>
            <a:rect l="l" t="t" r="r" b="b"/>
            <a:pathLst>
              <a:path w="30713" h="868053" extrusionOk="0">
                <a:moveTo>
                  <a:pt x="29635" y="0"/>
                </a:moveTo>
                <a:lnTo>
                  <a:pt x="30713" y="868053"/>
                </a:lnTo>
                <a:lnTo>
                  <a:pt x="1319" y="868053"/>
                </a:lnTo>
                <a:lnTo>
                  <a:pt x="0" y="28103"/>
                </a:lnTo>
                <a:lnTo>
                  <a:pt x="802" y="28904"/>
                </a:lnTo>
                <a:lnTo>
                  <a:pt x="296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47" name="Google Shape;747;p41"/>
          <p:cNvSpPr/>
          <p:nvPr/>
        </p:nvSpPr>
        <p:spPr>
          <a:xfrm>
            <a:off x="846647" y="6049364"/>
            <a:ext cx="29838" cy="808636"/>
          </a:xfrm>
          <a:custGeom>
            <a:avLst/>
            <a:gdLst/>
            <a:ahLst/>
            <a:cxnLst/>
            <a:rect l="l" t="t" r="r" b="b"/>
            <a:pathLst>
              <a:path w="29838" h="808636" extrusionOk="0">
                <a:moveTo>
                  <a:pt x="28833" y="0"/>
                </a:moveTo>
                <a:lnTo>
                  <a:pt x="29838" y="808636"/>
                </a:lnTo>
                <a:lnTo>
                  <a:pt x="969" y="808636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48" name="Google Shape;748;p41"/>
          <p:cNvSpPr/>
          <p:nvPr/>
        </p:nvSpPr>
        <p:spPr>
          <a:xfrm>
            <a:off x="785780" y="6110384"/>
            <a:ext cx="29761" cy="747617"/>
          </a:xfrm>
          <a:custGeom>
            <a:avLst/>
            <a:gdLst/>
            <a:ahLst/>
            <a:cxnLst/>
            <a:rect l="l" t="t" r="r" b="b"/>
            <a:pathLst>
              <a:path w="29761" h="747617" extrusionOk="0">
                <a:moveTo>
                  <a:pt x="28832" y="0"/>
                </a:moveTo>
                <a:lnTo>
                  <a:pt x="29761" y="747617"/>
                </a:lnTo>
                <a:lnTo>
                  <a:pt x="893" y="747617"/>
                </a:lnTo>
                <a:lnTo>
                  <a:pt x="0" y="28905"/>
                </a:lnTo>
                <a:lnTo>
                  <a:pt x="2883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49" name="Google Shape;749;p41"/>
          <p:cNvSpPr/>
          <p:nvPr/>
        </p:nvSpPr>
        <p:spPr>
          <a:xfrm>
            <a:off x="724911" y="6172206"/>
            <a:ext cx="30487" cy="685795"/>
          </a:xfrm>
          <a:custGeom>
            <a:avLst/>
            <a:gdLst/>
            <a:ahLst/>
            <a:cxnLst/>
            <a:rect l="l" t="t" r="r" b="b"/>
            <a:pathLst>
              <a:path w="30487" h="685795" extrusionOk="0">
                <a:moveTo>
                  <a:pt x="29635" y="0"/>
                </a:moveTo>
                <a:lnTo>
                  <a:pt x="30487" y="685795"/>
                </a:lnTo>
                <a:lnTo>
                  <a:pt x="1071" y="685795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50" name="Google Shape;750;p41"/>
          <p:cNvSpPr/>
          <p:nvPr/>
        </p:nvSpPr>
        <p:spPr>
          <a:xfrm>
            <a:off x="664843" y="6231622"/>
            <a:ext cx="29611" cy="626379"/>
          </a:xfrm>
          <a:custGeom>
            <a:avLst/>
            <a:gdLst/>
            <a:ahLst/>
            <a:cxnLst/>
            <a:rect l="l" t="t" r="r" b="b"/>
            <a:pathLst>
              <a:path w="29611" h="626379" extrusionOk="0">
                <a:moveTo>
                  <a:pt x="28833" y="0"/>
                </a:moveTo>
                <a:lnTo>
                  <a:pt x="29611" y="626379"/>
                </a:lnTo>
                <a:lnTo>
                  <a:pt x="742" y="62637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51" name="Google Shape;751;p41"/>
          <p:cNvSpPr/>
          <p:nvPr/>
        </p:nvSpPr>
        <p:spPr>
          <a:xfrm>
            <a:off x="603974" y="6292642"/>
            <a:ext cx="29535" cy="565359"/>
          </a:xfrm>
          <a:custGeom>
            <a:avLst/>
            <a:gdLst/>
            <a:ahLst/>
            <a:cxnLst/>
            <a:rect l="l" t="t" r="r" b="b"/>
            <a:pathLst>
              <a:path w="29535" h="565359" extrusionOk="0">
                <a:moveTo>
                  <a:pt x="28833" y="0"/>
                </a:moveTo>
                <a:lnTo>
                  <a:pt x="29535" y="565359"/>
                </a:lnTo>
                <a:lnTo>
                  <a:pt x="666" y="56535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52" name="Google Shape;752;p41"/>
          <p:cNvSpPr/>
          <p:nvPr/>
        </p:nvSpPr>
        <p:spPr>
          <a:xfrm>
            <a:off x="543104" y="6353662"/>
            <a:ext cx="29460" cy="504339"/>
          </a:xfrm>
          <a:custGeom>
            <a:avLst/>
            <a:gdLst/>
            <a:ahLst/>
            <a:cxnLst/>
            <a:rect l="l" t="t" r="r" b="b"/>
            <a:pathLst>
              <a:path w="29460" h="504339" extrusionOk="0">
                <a:moveTo>
                  <a:pt x="28833" y="0"/>
                </a:moveTo>
                <a:lnTo>
                  <a:pt x="29460" y="504339"/>
                </a:lnTo>
                <a:lnTo>
                  <a:pt x="591" y="504339"/>
                </a:lnTo>
                <a:lnTo>
                  <a:pt x="0" y="28905"/>
                </a:lnTo>
                <a:lnTo>
                  <a:pt x="2883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53" name="Google Shape;753;p41"/>
          <p:cNvSpPr/>
          <p:nvPr/>
        </p:nvSpPr>
        <p:spPr>
          <a:xfrm>
            <a:off x="482237" y="6415482"/>
            <a:ext cx="30185" cy="442518"/>
          </a:xfrm>
          <a:custGeom>
            <a:avLst/>
            <a:gdLst/>
            <a:ahLst/>
            <a:cxnLst/>
            <a:rect l="l" t="t" r="r" b="b"/>
            <a:pathLst>
              <a:path w="30185" h="442518" extrusionOk="0">
                <a:moveTo>
                  <a:pt x="29635" y="0"/>
                </a:moveTo>
                <a:lnTo>
                  <a:pt x="30185" y="442518"/>
                </a:lnTo>
                <a:lnTo>
                  <a:pt x="724" y="442518"/>
                </a:lnTo>
                <a:lnTo>
                  <a:pt x="0" y="28104"/>
                </a:lnTo>
                <a:lnTo>
                  <a:pt x="803" y="28905"/>
                </a:lnTo>
                <a:lnTo>
                  <a:pt x="296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54" name="Google Shape;754;p41"/>
          <p:cNvSpPr/>
          <p:nvPr/>
        </p:nvSpPr>
        <p:spPr>
          <a:xfrm>
            <a:off x="422168" y="6474900"/>
            <a:ext cx="29308" cy="383101"/>
          </a:xfrm>
          <a:custGeom>
            <a:avLst/>
            <a:gdLst/>
            <a:ahLst/>
            <a:cxnLst/>
            <a:rect l="l" t="t" r="r" b="b"/>
            <a:pathLst>
              <a:path w="29308" h="383101" extrusionOk="0">
                <a:moveTo>
                  <a:pt x="28832" y="0"/>
                </a:moveTo>
                <a:lnTo>
                  <a:pt x="29308" y="383101"/>
                </a:lnTo>
                <a:lnTo>
                  <a:pt x="440" y="383101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55" name="Google Shape;755;p41"/>
          <p:cNvSpPr/>
          <p:nvPr/>
        </p:nvSpPr>
        <p:spPr>
          <a:xfrm>
            <a:off x="361300" y="6535920"/>
            <a:ext cx="29233" cy="322081"/>
          </a:xfrm>
          <a:custGeom>
            <a:avLst/>
            <a:gdLst/>
            <a:ahLst/>
            <a:cxnLst/>
            <a:rect l="l" t="t" r="r" b="b"/>
            <a:pathLst>
              <a:path w="29233" h="322081" extrusionOk="0">
                <a:moveTo>
                  <a:pt x="28833" y="0"/>
                </a:moveTo>
                <a:lnTo>
                  <a:pt x="29233" y="322081"/>
                </a:lnTo>
                <a:lnTo>
                  <a:pt x="364" y="322081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56" name="Google Shape;756;p41"/>
          <p:cNvSpPr/>
          <p:nvPr/>
        </p:nvSpPr>
        <p:spPr>
          <a:xfrm>
            <a:off x="300431" y="6597740"/>
            <a:ext cx="29959" cy="260260"/>
          </a:xfrm>
          <a:custGeom>
            <a:avLst/>
            <a:gdLst/>
            <a:ahLst/>
            <a:cxnLst/>
            <a:rect l="l" t="t" r="r" b="b"/>
            <a:pathLst>
              <a:path w="29959" h="260260" extrusionOk="0">
                <a:moveTo>
                  <a:pt x="29636" y="0"/>
                </a:moveTo>
                <a:lnTo>
                  <a:pt x="29959" y="260260"/>
                </a:lnTo>
                <a:lnTo>
                  <a:pt x="440" y="260260"/>
                </a:lnTo>
                <a:lnTo>
                  <a:pt x="0" y="28104"/>
                </a:lnTo>
                <a:lnTo>
                  <a:pt x="803" y="28904"/>
                </a:lnTo>
                <a:lnTo>
                  <a:pt x="296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57" name="Google Shape;757;p41"/>
          <p:cNvSpPr/>
          <p:nvPr/>
        </p:nvSpPr>
        <p:spPr>
          <a:xfrm>
            <a:off x="239562" y="6658760"/>
            <a:ext cx="29882" cy="199240"/>
          </a:xfrm>
          <a:custGeom>
            <a:avLst/>
            <a:gdLst/>
            <a:ahLst/>
            <a:cxnLst/>
            <a:rect l="l" t="t" r="r" b="b"/>
            <a:pathLst>
              <a:path w="29882" h="199240" extrusionOk="0">
                <a:moveTo>
                  <a:pt x="29635" y="0"/>
                </a:moveTo>
                <a:lnTo>
                  <a:pt x="29882" y="199240"/>
                </a:lnTo>
                <a:lnTo>
                  <a:pt x="337" y="199240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58" name="Google Shape;758;p41"/>
          <p:cNvSpPr/>
          <p:nvPr/>
        </p:nvSpPr>
        <p:spPr>
          <a:xfrm>
            <a:off x="179494" y="6718178"/>
            <a:ext cx="29006" cy="139823"/>
          </a:xfrm>
          <a:custGeom>
            <a:avLst/>
            <a:gdLst/>
            <a:ahLst/>
            <a:cxnLst/>
            <a:rect l="l" t="t" r="r" b="b"/>
            <a:pathLst>
              <a:path w="29006" h="139823" extrusionOk="0">
                <a:moveTo>
                  <a:pt x="28832" y="0"/>
                </a:moveTo>
                <a:lnTo>
                  <a:pt x="29006" y="139823"/>
                </a:lnTo>
                <a:lnTo>
                  <a:pt x="138" y="139823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59" name="Google Shape;759;p41"/>
          <p:cNvSpPr/>
          <p:nvPr/>
        </p:nvSpPr>
        <p:spPr>
          <a:xfrm>
            <a:off x="118626" y="6779198"/>
            <a:ext cx="28931" cy="78803"/>
          </a:xfrm>
          <a:custGeom>
            <a:avLst/>
            <a:gdLst/>
            <a:ahLst/>
            <a:cxnLst/>
            <a:rect l="l" t="t" r="r" b="b"/>
            <a:pathLst>
              <a:path w="28931" h="78803" extrusionOk="0">
                <a:moveTo>
                  <a:pt x="28833" y="0"/>
                </a:moveTo>
                <a:lnTo>
                  <a:pt x="28931" y="78803"/>
                </a:lnTo>
                <a:lnTo>
                  <a:pt x="62" y="78803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60" name="Google Shape;760;p41"/>
          <p:cNvSpPr/>
          <p:nvPr/>
        </p:nvSpPr>
        <p:spPr>
          <a:xfrm>
            <a:off x="70452" y="6841018"/>
            <a:ext cx="16961" cy="16982"/>
          </a:xfrm>
          <a:custGeom>
            <a:avLst/>
            <a:gdLst/>
            <a:ahLst/>
            <a:cxnLst/>
            <a:rect l="l" t="t" r="r" b="b"/>
            <a:pathLst>
              <a:path w="16961" h="16982" extrusionOk="0">
                <a:moveTo>
                  <a:pt x="16940" y="0"/>
                </a:moveTo>
                <a:lnTo>
                  <a:pt x="16961" y="16982"/>
                </a:lnTo>
                <a:lnTo>
                  <a:pt x="0" y="16982"/>
                </a:lnTo>
                <a:lnTo>
                  <a:pt x="169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61" name="Google Shape;761;p41"/>
          <p:cNvSpPr txBox="1">
            <a:spLocks noGrp="1"/>
          </p:cNvSpPr>
          <p:nvPr>
            <p:ph type="dt" idx="10"/>
          </p:nvPr>
        </p:nvSpPr>
        <p:spPr>
          <a:xfrm>
            <a:off x="4937760" y="6353175"/>
            <a:ext cx="10972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41"/>
          <p:cNvSpPr txBox="1">
            <a:spLocks noGrp="1"/>
          </p:cNvSpPr>
          <p:nvPr>
            <p:ph type="ftr" idx="11"/>
          </p:nvPr>
        </p:nvSpPr>
        <p:spPr>
          <a:xfrm>
            <a:off x="7436167" y="6350000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1"/>
          <p:cNvSpPr txBox="1">
            <a:spLocks noGrp="1"/>
          </p:cNvSpPr>
          <p:nvPr>
            <p:ph type="sldNum" idx="12"/>
          </p:nvPr>
        </p:nvSpPr>
        <p:spPr>
          <a:xfrm>
            <a:off x="11123295" y="6356350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right">
  <p:cSld name="Title and content right">
    <p:bg>
      <p:bgPr>
        <a:solidFill>
          <a:schemeClr val="dk2"/>
        </a:solidFill>
        <a:effectLst/>
      </p:bgPr>
    </p:bg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42"/>
          <p:cNvSpPr/>
          <p:nvPr/>
        </p:nvSpPr>
        <p:spPr>
          <a:xfrm flipH="1">
            <a:off x="0" y="2021358"/>
            <a:ext cx="2032942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66" name="Google Shape;766;p42"/>
          <p:cNvSpPr txBox="1">
            <a:spLocks noGrp="1"/>
          </p:cNvSpPr>
          <p:nvPr>
            <p:ph type="title"/>
          </p:nvPr>
        </p:nvSpPr>
        <p:spPr>
          <a:xfrm>
            <a:off x="4933950" y="898524"/>
            <a:ext cx="6343650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venir"/>
              <a:buNone/>
              <a:defRPr cap="none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2"/>
          <p:cNvSpPr txBox="1">
            <a:spLocks noGrp="1"/>
          </p:cNvSpPr>
          <p:nvPr>
            <p:ph type="body" idx="1"/>
          </p:nvPr>
        </p:nvSpPr>
        <p:spPr>
          <a:xfrm>
            <a:off x="4933949" y="2310817"/>
            <a:ext cx="6400800" cy="3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8" name="Google Shape;768;p42"/>
          <p:cNvSpPr/>
          <p:nvPr/>
        </p:nvSpPr>
        <p:spPr>
          <a:xfrm>
            <a:off x="2029604" y="2031653"/>
            <a:ext cx="2029968" cy="2029968"/>
          </a:xfrm>
          <a:custGeom>
            <a:avLst/>
            <a:gdLst/>
            <a:ahLst/>
            <a:cxnLst/>
            <a:rect l="l" t="t" r="r" b="b"/>
            <a:pathLst>
              <a:path w="2029968" h="2029968" extrusionOk="0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69" name="Google Shape;769;p42"/>
          <p:cNvSpPr/>
          <p:nvPr/>
        </p:nvSpPr>
        <p:spPr>
          <a:xfrm>
            <a:off x="2028253" y="4052815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70" name="Google Shape;770;p42" descr="A black and white striped pattern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33015" y="5086646"/>
            <a:ext cx="2019299" cy="99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-9867" y="-1076"/>
            <a:ext cx="2029968" cy="2029968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42"/>
          <p:cNvSpPr/>
          <p:nvPr/>
        </p:nvSpPr>
        <p:spPr>
          <a:xfrm>
            <a:off x="2029968" y="6045049"/>
            <a:ext cx="2029968" cy="8129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73" name="Google Shape;773;p42"/>
          <p:cNvSpPr/>
          <p:nvPr/>
        </p:nvSpPr>
        <p:spPr>
          <a:xfrm flipH="1">
            <a:off x="0" y="4828032"/>
            <a:ext cx="2032942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74" name="Google Shape;774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860" y="4828032"/>
            <a:ext cx="2029968" cy="20299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5" name="Google Shape;775;p42"/>
          <p:cNvGrpSpPr/>
          <p:nvPr/>
        </p:nvGrpSpPr>
        <p:grpSpPr>
          <a:xfrm>
            <a:off x="100242" y="2099803"/>
            <a:ext cx="1920240" cy="1920240"/>
            <a:chOff x="5361924" y="7472790"/>
            <a:chExt cx="1828800" cy="1828800"/>
          </a:xfrm>
        </p:grpSpPr>
        <p:grpSp>
          <p:nvGrpSpPr>
            <p:cNvPr id="776" name="Google Shape;776;p42"/>
            <p:cNvGrpSpPr/>
            <p:nvPr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777" name="Google Shape;777;p42"/>
              <p:cNvGrpSpPr/>
              <p:nvPr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778" name="Google Shape;778;p42"/>
                <p:cNvGrpSpPr/>
                <p:nvPr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779" name="Google Shape;779;p42"/>
                  <p:cNvGrpSpPr/>
                  <p:nvPr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780" name="Google Shape;780;p42"/>
                    <p:cNvGrpSpPr/>
                    <p:nvPr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781" name="Google Shape;781;p42"/>
                      <p:cNvGrpSpPr/>
                      <p:nvPr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782" name="Google Shape;782;p42"/>
                        <p:cNvGrpSpPr/>
                        <p:nvPr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783" name="Google Shape;783;p42"/>
                          <p:cNvSpPr/>
                          <p:nvPr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 cap="flat" cmpd="sng">
                            <a:solidFill>
                              <a:schemeClr val="accent1"/>
                            </a:solidFill>
                            <a:prstDash val="solid"/>
                            <a:miter lim="800000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45700" rIns="91425" bIns="45700" anchor="ctr" anchorCtr="0">
                            <a:noAutofit/>
                          </a:bodyPr>
                          <a:lstStyle/>
                          <a:p>
                            <a:pPr marL="0" marR="0" lvl="0" indent="0" algn="ctr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rPr lang="en-US" sz="1800">
                                <a:solidFill>
                                  <a:schemeClr val="lt1"/>
                                </a:solidFill>
                                <a:latin typeface="Avenir"/>
                                <a:ea typeface="Avenir"/>
                                <a:cs typeface="Avenir"/>
                                <a:sym typeface="Avenir"/>
                              </a:rPr>
                              <a:t> </a:t>
                            </a:r>
                            <a:endParaRPr/>
                          </a:p>
                        </p:txBody>
                      </p:sp>
                      <p:sp>
                        <p:nvSpPr>
                          <p:cNvPr id="784" name="Google Shape;784;p42"/>
                          <p:cNvSpPr/>
                          <p:nvPr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 cap="flat" cmpd="sng">
                            <a:solidFill>
                              <a:schemeClr val="accent1"/>
                            </a:solidFill>
                            <a:prstDash val="solid"/>
                            <a:miter lim="800000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45700" rIns="91425" bIns="45700" anchor="ctr" anchorCtr="0">
                            <a:noAutofit/>
                          </a:bodyPr>
                          <a:lstStyle/>
                          <a:p>
                            <a:pPr marL="0" marR="0" lvl="0" indent="0" algn="ctr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rPr lang="en-US" sz="1800">
                                <a:solidFill>
                                  <a:schemeClr val="lt1"/>
                                </a:solidFill>
                                <a:latin typeface="Avenir"/>
                                <a:ea typeface="Avenir"/>
                                <a:cs typeface="Avenir"/>
                                <a:sym typeface="Avenir"/>
                              </a:rPr>
                              <a:t> </a:t>
                            </a:r>
                            <a:endParaRPr/>
                          </a:p>
                        </p:txBody>
                      </p:sp>
                    </p:grpSp>
                    <p:sp>
                      <p:nvSpPr>
                        <p:cNvPr id="785" name="Google Shape;785;p42"/>
                        <p:cNvSpPr/>
                        <p:nvPr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 cap="flat" cmpd="sng">
                          <a:solidFill>
                            <a:schemeClr val="accent1"/>
                          </a:solidFill>
                          <a:prstDash val="solid"/>
                          <a:miter lim="800000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>
                              <a:solidFill>
                                <a:schemeClr val="lt1"/>
                              </a:solidFill>
                              <a:latin typeface="Avenir"/>
                              <a:ea typeface="Avenir"/>
                              <a:cs typeface="Avenir"/>
                              <a:sym typeface="Avenir"/>
                            </a:rPr>
                            <a:t> </a:t>
                          </a:r>
                          <a:endParaRPr/>
                        </a:p>
                      </p:txBody>
                    </p:sp>
                  </p:grpSp>
                  <p:sp>
                    <p:nvSpPr>
                      <p:cNvPr id="786" name="Google Shape;786;p42"/>
                      <p:cNvSpPr/>
                      <p:nvPr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 cap="flat" cmpd="sng">
                        <a:solidFill>
                          <a:schemeClr val="accent1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800">
                            <a:solidFill>
                              <a:schemeClr val="lt1"/>
                            </a:solidFill>
                            <a:latin typeface="Avenir"/>
                            <a:ea typeface="Avenir"/>
                            <a:cs typeface="Avenir"/>
                            <a:sym typeface="Avenir"/>
                          </a:rPr>
                          <a:t> </a:t>
                        </a:r>
                        <a:endParaRPr/>
                      </a:p>
                    </p:txBody>
                  </p:sp>
                </p:grpSp>
                <p:sp>
                  <p:nvSpPr>
                    <p:cNvPr id="787" name="Google Shape;787;p42"/>
                    <p:cNvSpPr/>
                    <p:nvPr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 cap="flat" cmpd="sng">
                      <a:solidFill>
                        <a:schemeClr val="accent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 </a:t>
                      </a:r>
                      <a:endParaRPr/>
                    </a:p>
                  </p:txBody>
                </p:sp>
              </p:grpSp>
              <p:sp>
                <p:nvSpPr>
                  <p:cNvPr id="788" name="Google Shape;788;p42"/>
                  <p:cNvSpPr/>
                  <p:nvPr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 cap="flat" cmpd="sng">
                    <a:solidFill>
                      <a:schemeClr val="accen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800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rPr>
                      <a:t> </a:t>
                    </a:r>
                    <a:endParaRPr/>
                  </a:p>
                </p:txBody>
              </p:sp>
            </p:grpSp>
            <p:sp>
              <p:nvSpPr>
                <p:cNvPr id="789" name="Google Shape;789;p42"/>
                <p:cNvSpPr/>
                <p:nvPr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</p:grpSp>
          <p:sp>
            <p:nvSpPr>
              <p:cNvPr id="790" name="Google Shape;790;p42"/>
              <p:cNvSpPr/>
              <p:nvPr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rPr>
                  <a:t> </a:t>
                </a:r>
                <a:endParaRPr/>
              </a:p>
            </p:txBody>
          </p:sp>
          <p:sp>
            <p:nvSpPr>
              <p:cNvPr id="791" name="Google Shape;791;p42"/>
              <p:cNvSpPr/>
              <p:nvPr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rPr>
                  <a:t> </a:t>
                </a:r>
                <a:endParaRPr/>
              </a:p>
            </p:txBody>
          </p:sp>
          <p:sp>
            <p:nvSpPr>
              <p:cNvPr id="792" name="Google Shape;792;p42"/>
              <p:cNvSpPr/>
              <p:nvPr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rPr>
                  <a:t> </a:t>
                </a:r>
                <a:endParaRPr/>
              </a:p>
            </p:txBody>
          </p:sp>
          <p:sp>
            <p:nvSpPr>
              <p:cNvPr id="793" name="Google Shape;793;p42"/>
              <p:cNvSpPr/>
              <p:nvPr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rPr>
                  <a:t> </a:t>
                </a:r>
                <a:endParaRPr/>
              </a:p>
            </p:txBody>
          </p:sp>
          <p:sp>
            <p:nvSpPr>
              <p:cNvPr id="794" name="Google Shape;794;p42"/>
              <p:cNvSpPr/>
              <p:nvPr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rPr>
                  <a:t> </a:t>
                </a:r>
                <a:endParaRPr/>
              </a:p>
            </p:txBody>
          </p:sp>
        </p:grpSp>
        <p:sp>
          <p:nvSpPr>
            <p:cNvPr id="795" name="Google Shape;795;p42"/>
            <p:cNvSpPr/>
            <p:nvPr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 </a:t>
              </a:r>
              <a:endParaRPr/>
            </a:p>
          </p:txBody>
        </p:sp>
      </p:grpSp>
      <p:sp>
        <p:nvSpPr>
          <p:cNvPr id="796" name="Google Shape;796;p42"/>
          <p:cNvSpPr/>
          <p:nvPr/>
        </p:nvSpPr>
        <p:spPr>
          <a:xfrm>
            <a:off x="0" y="4043197"/>
            <a:ext cx="2029968" cy="7845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97" name="Google Shape;797;p42"/>
          <p:cNvSpPr/>
          <p:nvPr/>
        </p:nvSpPr>
        <p:spPr>
          <a:xfrm>
            <a:off x="0" y="2021358"/>
            <a:ext cx="1014984" cy="2029968"/>
          </a:xfrm>
          <a:custGeom>
            <a:avLst/>
            <a:gdLst/>
            <a:ahLst/>
            <a:cxnLst/>
            <a:rect l="l" t="t" r="r" b="b"/>
            <a:pathLst>
              <a:path w="915648" h="1828800" extrusionOk="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rgbClr val="D4D0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798" name="Google Shape;798;p42"/>
          <p:cNvCxnSpPr/>
          <p:nvPr/>
        </p:nvCxnSpPr>
        <p:spPr>
          <a:xfrm>
            <a:off x="10632" y="-7753"/>
            <a:ext cx="4052352" cy="4040860"/>
          </a:xfrm>
          <a:prstGeom prst="straightConnector1">
            <a:avLst/>
          </a:prstGeom>
          <a:noFill/>
          <a:ln w="508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99" name="Google Shape;799;p42"/>
          <p:cNvSpPr/>
          <p:nvPr/>
        </p:nvSpPr>
        <p:spPr>
          <a:xfrm>
            <a:off x="3903349" y="3869829"/>
            <a:ext cx="274320" cy="274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00" name="Google Shape;800;p42"/>
          <p:cNvSpPr txBox="1">
            <a:spLocks noGrp="1"/>
          </p:cNvSpPr>
          <p:nvPr>
            <p:ph type="dt" idx="10"/>
          </p:nvPr>
        </p:nvSpPr>
        <p:spPr>
          <a:xfrm>
            <a:off x="4937760" y="6353175"/>
            <a:ext cx="10972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42"/>
          <p:cNvSpPr txBox="1">
            <a:spLocks noGrp="1"/>
          </p:cNvSpPr>
          <p:nvPr>
            <p:ph type="ftr" idx="11"/>
          </p:nvPr>
        </p:nvSpPr>
        <p:spPr>
          <a:xfrm>
            <a:off x="7436167" y="6350000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42"/>
          <p:cNvSpPr txBox="1">
            <a:spLocks noGrp="1"/>
          </p:cNvSpPr>
          <p:nvPr>
            <p:ph type="sldNum" idx="12"/>
          </p:nvPr>
        </p:nvSpPr>
        <p:spPr>
          <a:xfrm>
            <a:off x="11123295" y="6356350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oblem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33984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46EB74-3A91-4DAA-ACF3-FF090B2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93623" y="-983359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5ED01E4-35BF-4165-86B2-E3BDFD91D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8190">
              <a:off x="141725" y="458228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7E6DD28-C71B-4484-973A-D12A27730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902533">
              <a:off x="1574706" y="1900474"/>
              <a:ext cx="2029968" cy="2029968"/>
            </a:xfrm>
            <a:prstGeom prst="rect">
              <a:avLst/>
            </a:prstGeom>
          </p:spPr>
        </p:pic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AB403917-256D-4254-A12F-F8BD19470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1580257" y="1923515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B06A536-5FCB-4761-9EFF-D54BE44B1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708786">
              <a:off x="145529" y="335586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4213EEF-F759-4045-9F53-49C1B4ECE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159403" y="5806395"/>
              <a:ext cx="2870810" cy="1000774"/>
              <a:chOff x="-13699" y="5839164"/>
              <a:chExt cx="2862790" cy="1000774"/>
            </a:xfrm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EA4D38A-6ACD-4296-B454-E5BD7EAC7990}"/>
                  </a:ext>
                </a:extLst>
              </p:cNvPr>
              <p:cNvSpPr/>
              <p:nvPr userDrawn="1"/>
            </p:nvSpPr>
            <p:spPr>
              <a:xfrm>
                <a:off x="-13699" y="5839164"/>
                <a:ext cx="2862790" cy="28868"/>
              </a:xfrm>
              <a:custGeom>
                <a:avLst/>
                <a:gdLst>
                  <a:gd name="connsiteX0" fmla="*/ 0 w 2862790"/>
                  <a:gd name="connsiteY0" fmla="*/ 0 h 28868"/>
                  <a:gd name="connsiteX1" fmla="*/ 2862790 w 2862790"/>
                  <a:gd name="connsiteY1" fmla="*/ 0 h 28868"/>
                  <a:gd name="connsiteX2" fmla="*/ 2833921 w 2862790"/>
                  <a:gd name="connsiteY2" fmla="*/ 28868 h 28868"/>
                  <a:gd name="connsiteX3" fmla="*/ 28868 w 2862790"/>
                  <a:gd name="connsiteY3" fmla="*/ 28868 h 28868"/>
                  <a:gd name="connsiteX4" fmla="*/ 0 w 286279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2790" h="28868">
                    <a:moveTo>
                      <a:pt x="0" y="0"/>
                    </a:moveTo>
                    <a:lnTo>
                      <a:pt x="2862790" y="0"/>
                    </a:lnTo>
                    <a:lnTo>
                      <a:pt x="2833921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E32D04-F635-443B-B642-A509F0473CB5}"/>
                  </a:ext>
                </a:extLst>
              </p:cNvPr>
              <p:cNvSpPr/>
              <p:nvPr userDrawn="1"/>
            </p:nvSpPr>
            <p:spPr>
              <a:xfrm>
                <a:off x="47246" y="5900109"/>
                <a:ext cx="2740900" cy="28868"/>
              </a:xfrm>
              <a:custGeom>
                <a:avLst/>
                <a:gdLst>
                  <a:gd name="connsiteX0" fmla="*/ 0 w 2740900"/>
                  <a:gd name="connsiteY0" fmla="*/ 0 h 28868"/>
                  <a:gd name="connsiteX1" fmla="*/ 2740900 w 2740900"/>
                  <a:gd name="connsiteY1" fmla="*/ 0 h 28868"/>
                  <a:gd name="connsiteX2" fmla="*/ 2712032 w 2740900"/>
                  <a:gd name="connsiteY2" fmla="*/ 28868 h 28868"/>
                  <a:gd name="connsiteX3" fmla="*/ 28868 w 2740900"/>
                  <a:gd name="connsiteY3" fmla="*/ 28868 h 28868"/>
                  <a:gd name="connsiteX4" fmla="*/ 0 w 274090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0900" h="28868">
                    <a:moveTo>
                      <a:pt x="0" y="0"/>
                    </a:moveTo>
                    <a:lnTo>
                      <a:pt x="2740900" y="0"/>
                    </a:lnTo>
                    <a:lnTo>
                      <a:pt x="2712032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95F7659-0C0B-4798-8392-E6B36B62DEA4}"/>
                  </a:ext>
                </a:extLst>
              </p:cNvPr>
              <p:cNvSpPr/>
              <p:nvPr userDrawn="1"/>
            </p:nvSpPr>
            <p:spPr>
              <a:xfrm>
                <a:off x="108992" y="5960251"/>
                <a:ext cx="2619012" cy="29671"/>
              </a:xfrm>
              <a:custGeom>
                <a:avLst/>
                <a:gdLst>
                  <a:gd name="connsiteX0" fmla="*/ 0 w 2619012"/>
                  <a:gd name="connsiteY0" fmla="*/ 0 h 29671"/>
                  <a:gd name="connsiteX1" fmla="*/ 2619012 w 2619012"/>
                  <a:gd name="connsiteY1" fmla="*/ 0 h 29671"/>
                  <a:gd name="connsiteX2" fmla="*/ 2590143 w 2619012"/>
                  <a:gd name="connsiteY2" fmla="*/ 28868 h 29671"/>
                  <a:gd name="connsiteX3" fmla="*/ 28067 w 2619012"/>
                  <a:gd name="connsiteY3" fmla="*/ 29671 h 29671"/>
                  <a:gd name="connsiteX4" fmla="*/ 28869 w 2619012"/>
                  <a:gd name="connsiteY4" fmla="*/ 28869 h 29671"/>
                  <a:gd name="connsiteX5" fmla="*/ 0 w 2619012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19012" h="29671">
                    <a:moveTo>
                      <a:pt x="0" y="0"/>
                    </a:moveTo>
                    <a:lnTo>
                      <a:pt x="2619012" y="0"/>
                    </a:lnTo>
                    <a:lnTo>
                      <a:pt x="2590143" y="28868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BB69ABA-A9D2-4649-A1AB-E12AA2D2C8E7}"/>
                  </a:ext>
                </a:extLst>
              </p:cNvPr>
              <p:cNvSpPr/>
              <p:nvPr userDrawn="1"/>
            </p:nvSpPr>
            <p:spPr>
              <a:xfrm>
                <a:off x="169937" y="6021196"/>
                <a:ext cx="2497122" cy="29670"/>
              </a:xfrm>
              <a:custGeom>
                <a:avLst/>
                <a:gdLst>
                  <a:gd name="connsiteX0" fmla="*/ 0 w 2497122"/>
                  <a:gd name="connsiteY0" fmla="*/ 0 h 29670"/>
                  <a:gd name="connsiteX1" fmla="*/ 2497122 w 2497122"/>
                  <a:gd name="connsiteY1" fmla="*/ 0 h 29670"/>
                  <a:gd name="connsiteX2" fmla="*/ 2468254 w 2497122"/>
                  <a:gd name="connsiteY2" fmla="*/ 28868 h 29670"/>
                  <a:gd name="connsiteX3" fmla="*/ 28066 w 2497122"/>
                  <a:gd name="connsiteY3" fmla="*/ 29670 h 29670"/>
                  <a:gd name="connsiteX4" fmla="*/ 28868 w 2497122"/>
                  <a:gd name="connsiteY4" fmla="*/ 28868 h 29670"/>
                  <a:gd name="connsiteX5" fmla="*/ 0 w 2497122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97122" h="29670">
                    <a:moveTo>
                      <a:pt x="0" y="0"/>
                    </a:moveTo>
                    <a:lnTo>
                      <a:pt x="2497122" y="0"/>
                    </a:lnTo>
                    <a:lnTo>
                      <a:pt x="2468254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B88CE23-E34F-470C-8C56-46C08322365F}"/>
                  </a:ext>
                </a:extLst>
              </p:cNvPr>
              <p:cNvSpPr/>
              <p:nvPr userDrawn="1"/>
            </p:nvSpPr>
            <p:spPr>
              <a:xfrm>
                <a:off x="229279" y="6082140"/>
                <a:ext cx="2376837" cy="28869"/>
              </a:xfrm>
              <a:custGeom>
                <a:avLst/>
                <a:gdLst>
                  <a:gd name="connsiteX0" fmla="*/ 0 w 2376837"/>
                  <a:gd name="connsiteY0" fmla="*/ 0 h 28869"/>
                  <a:gd name="connsiteX1" fmla="*/ 2376837 w 2376837"/>
                  <a:gd name="connsiteY1" fmla="*/ 0 h 28869"/>
                  <a:gd name="connsiteX2" fmla="*/ 2347968 w 2376837"/>
                  <a:gd name="connsiteY2" fmla="*/ 28868 h 28869"/>
                  <a:gd name="connsiteX3" fmla="*/ 28868 w 2376837"/>
                  <a:gd name="connsiteY3" fmla="*/ 28869 h 28869"/>
                  <a:gd name="connsiteX4" fmla="*/ 0 w 2376837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837" h="28869">
                    <a:moveTo>
                      <a:pt x="0" y="0"/>
                    </a:moveTo>
                    <a:lnTo>
                      <a:pt x="2376837" y="0"/>
                    </a:lnTo>
                    <a:lnTo>
                      <a:pt x="2347968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75BCEDE2-961E-42E0-AF9C-3D070C974007}"/>
                  </a:ext>
                </a:extLst>
              </p:cNvPr>
              <p:cNvSpPr/>
              <p:nvPr userDrawn="1"/>
            </p:nvSpPr>
            <p:spPr>
              <a:xfrm>
                <a:off x="290222" y="6143085"/>
                <a:ext cx="2254948" cy="28868"/>
              </a:xfrm>
              <a:custGeom>
                <a:avLst/>
                <a:gdLst>
                  <a:gd name="connsiteX0" fmla="*/ 0 w 2254948"/>
                  <a:gd name="connsiteY0" fmla="*/ 0 h 28868"/>
                  <a:gd name="connsiteX1" fmla="*/ 2254948 w 2254948"/>
                  <a:gd name="connsiteY1" fmla="*/ 0 h 28868"/>
                  <a:gd name="connsiteX2" fmla="*/ 2226080 w 2254948"/>
                  <a:gd name="connsiteY2" fmla="*/ 28868 h 28868"/>
                  <a:gd name="connsiteX3" fmla="*/ 28868 w 2254948"/>
                  <a:gd name="connsiteY3" fmla="*/ 28868 h 28868"/>
                  <a:gd name="connsiteX4" fmla="*/ 0 w 2254948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54948" h="28868">
                    <a:moveTo>
                      <a:pt x="0" y="0"/>
                    </a:moveTo>
                    <a:lnTo>
                      <a:pt x="2254948" y="0"/>
                    </a:lnTo>
                    <a:lnTo>
                      <a:pt x="2226080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B930397-7A2A-4C50-9EC9-7E3107D065D2}"/>
                  </a:ext>
                </a:extLst>
              </p:cNvPr>
              <p:cNvSpPr/>
              <p:nvPr userDrawn="1"/>
            </p:nvSpPr>
            <p:spPr>
              <a:xfrm>
                <a:off x="351970" y="6203227"/>
                <a:ext cx="2133059" cy="29671"/>
              </a:xfrm>
              <a:custGeom>
                <a:avLst/>
                <a:gdLst>
                  <a:gd name="connsiteX0" fmla="*/ 2133059 w 2133059"/>
                  <a:gd name="connsiteY0" fmla="*/ 0 h 29671"/>
                  <a:gd name="connsiteX1" fmla="*/ 2104190 w 2133059"/>
                  <a:gd name="connsiteY1" fmla="*/ 28869 h 29671"/>
                  <a:gd name="connsiteX2" fmla="*/ 28066 w 2133059"/>
                  <a:gd name="connsiteY2" fmla="*/ 29671 h 29671"/>
                  <a:gd name="connsiteX3" fmla="*/ 28868 w 2133059"/>
                  <a:gd name="connsiteY3" fmla="*/ 28869 h 29671"/>
                  <a:gd name="connsiteX4" fmla="*/ 0 w 2133059"/>
                  <a:gd name="connsiteY4" fmla="*/ 1 h 29671"/>
                  <a:gd name="connsiteX5" fmla="*/ 2133059 w 2133059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3059" h="29671">
                    <a:moveTo>
                      <a:pt x="2133059" y="0"/>
                    </a:moveTo>
                    <a:lnTo>
                      <a:pt x="2104190" y="28869"/>
                    </a:lnTo>
                    <a:lnTo>
                      <a:pt x="28066" y="29671"/>
                    </a:lnTo>
                    <a:lnTo>
                      <a:pt x="28868" y="28869"/>
                    </a:lnTo>
                    <a:lnTo>
                      <a:pt x="0" y="1"/>
                    </a:lnTo>
                    <a:lnTo>
                      <a:pt x="21330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CA98174-D81B-4241-92F9-D0D2028FFEA9}"/>
                  </a:ext>
                </a:extLst>
              </p:cNvPr>
              <p:cNvSpPr/>
              <p:nvPr userDrawn="1"/>
            </p:nvSpPr>
            <p:spPr>
              <a:xfrm>
                <a:off x="411310" y="6264172"/>
                <a:ext cx="2012774" cy="28868"/>
              </a:xfrm>
              <a:custGeom>
                <a:avLst/>
                <a:gdLst>
                  <a:gd name="connsiteX0" fmla="*/ 0 w 2012774"/>
                  <a:gd name="connsiteY0" fmla="*/ 0 h 28868"/>
                  <a:gd name="connsiteX1" fmla="*/ 2012774 w 2012774"/>
                  <a:gd name="connsiteY1" fmla="*/ 0 h 28868"/>
                  <a:gd name="connsiteX2" fmla="*/ 1983905 w 2012774"/>
                  <a:gd name="connsiteY2" fmla="*/ 28868 h 28868"/>
                  <a:gd name="connsiteX3" fmla="*/ 28868 w 2012774"/>
                  <a:gd name="connsiteY3" fmla="*/ 28868 h 28868"/>
                  <a:gd name="connsiteX4" fmla="*/ 0 w 201277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2774" h="28868">
                    <a:moveTo>
                      <a:pt x="0" y="0"/>
                    </a:moveTo>
                    <a:lnTo>
                      <a:pt x="2012774" y="0"/>
                    </a:lnTo>
                    <a:lnTo>
                      <a:pt x="1983905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4CE4FB8-5E60-4288-B2FA-CF9316ED449F}"/>
                  </a:ext>
                </a:extLst>
              </p:cNvPr>
              <p:cNvSpPr/>
              <p:nvPr userDrawn="1"/>
            </p:nvSpPr>
            <p:spPr>
              <a:xfrm>
                <a:off x="472255" y="6325117"/>
                <a:ext cx="1890884" cy="28868"/>
              </a:xfrm>
              <a:custGeom>
                <a:avLst/>
                <a:gdLst>
                  <a:gd name="connsiteX0" fmla="*/ 0 w 1890884"/>
                  <a:gd name="connsiteY0" fmla="*/ 0 h 28868"/>
                  <a:gd name="connsiteX1" fmla="*/ 1890884 w 1890884"/>
                  <a:gd name="connsiteY1" fmla="*/ 0 h 28868"/>
                  <a:gd name="connsiteX2" fmla="*/ 1862016 w 1890884"/>
                  <a:gd name="connsiteY2" fmla="*/ 28868 h 28868"/>
                  <a:gd name="connsiteX3" fmla="*/ 28868 w 1890884"/>
                  <a:gd name="connsiteY3" fmla="*/ 28868 h 28868"/>
                  <a:gd name="connsiteX4" fmla="*/ 0 w 189088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0884" h="28868">
                    <a:moveTo>
                      <a:pt x="0" y="0"/>
                    </a:moveTo>
                    <a:lnTo>
                      <a:pt x="1890884" y="0"/>
                    </a:lnTo>
                    <a:lnTo>
                      <a:pt x="1862016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F69FE5C-0AF0-42F6-A721-9E2244C967AA}"/>
                  </a:ext>
                </a:extLst>
              </p:cNvPr>
              <p:cNvSpPr/>
              <p:nvPr userDrawn="1"/>
            </p:nvSpPr>
            <p:spPr>
              <a:xfrm>
                <a:off x="533199" y="6386061"/>
                <a:ext cx="1768996" cy="28869"/>
              </a:xfrm>
              <a:custGeom>
                <a:avLst/>
                <a:gdLst>
                  <a:gd name="connsiteX0" fmla="*/ 0 w 1768996"/>
                  <a:gd name="connsiteY0" fmla="*/ 0 h 28869"/>
                  <a:gd name="connsiteX1" fmla="*/ 1768996 w 1768996"/>
                  <a:gd name="connsiteY1" fmla="*/ 0 h 28869"/>
                  <a:gd name="connsiteX2" fmla="*/ 1740128 w 1768996"/>
                  <a:gd name="connsiteY2" fmla="*/ 28868 h 28869"/>
                  <a:gd name="connsiteX3" fmla="*/ 28869 w 1768996"/>
                  <a:gd name="connsiteY3" fmla="*/ 28869 h 28869"/>
                  <a:gd name="connsiteX4" fmla="*/ 0 w 1768996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996" h="28869">
                    <a:moveTo>
                      <a:pt x="0" y="0"/>
                    </a:moveTo>
                    <a:lnTo>
                      <a:pt x="1768996" y="0"/>
                    </a:lnTo>
                    <a:lnTo>
                      <a:pt x="1740128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8311083-D41B-4770-B6A9-AFA83AAF2885}"/>
                  </a:ext>
                </a:extLst>
              </p:cNvPr>
              <p:cNvSpPr/>
              <p:nvPr userDrawn="1"/>
            </p:nvSpPr>
            <p:spPr>
              <a:xfrm>
                <a:off x="594946" y="6446204"/>
                <a:ext cx="1647106" cy="29670"/>
              </a:xfrm>
              <a:custGeom>
                <a:avLst/>
                <a:gdLst>
                  <a:gd name="connsiteX0" fmla="*/ 0 w 1647106"/>
                  <a:gd name="connsiteY0" fmla="*/ 0 h 29670"/>
                  <a:gd name="connsiteX1" fmla="*/ 1647106 w 1647106"/>
                  <a:gd name="connsiteY1" fmla="*/ 0 h 29670"/>
                  <a:gd name="connsiteX2" fmla="*/ 1618238 w 1647106"/>
                  <a:gd name="connsiteY2" fmla="*/ 28868 h 29670"/>
                  <a:gd name="connsiteX3" fmla="*/ 28066 w 1647106"/>
                  <a:gd name="connsiteY3" fmla="*/ 29670 h 29670"/>
                  <a:gd name="connsiteX4" fmla="*/ 28868 w 1647106"/>
                  <a:gd name="connsiteY4" fmla="*/ 28868 h 29670"/>
                  <a:gd name="connsiteX5" fmla="*/ 0 w 1647106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7106" h="29670">
                    <a:moveTo>
                      <a:pt x="0" y="0"/>
                    </a:moveTo>
                    <a:lnTo>
                      <a:pt x="1647106" y="0"/>
                    </a:lnTo>
                    <a:lnTo>
                      <a:pt x="1618238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30A62EE-9416-445D-B0B2-018F008614B8}"/>
                  </a:ext>
                </a:extLst>
              </p:cNvPr>
              <p:cNvSpPr/>
              <p:nvPr userDrawn="1"/>
            </p:nvSpPr>
            <p:spPr>
              <a:xfrm>
                <a:off x="654287" y="6507148"/>
                <a:ext cx="1526821" cy="28869"/>
              </a:xfrm>
              <a:custGeom>
                <a:avLst/>
                <a:gdLst>
                  <a:gd name="connsiteX0" fmla="*/ 0 w 1526821"/>
                  <a:gd name="connsiteY0" fmla="*/ 0 h 28869"/>
                  <a:gd name="connsiteX1" fmla="*/ 1526821 w 1526821"/>
                  <a:gd name="connsiteY1" fmla="*/ 0 h 28869"/>
                  <a:gd name="connsiteX2" fmla="*/ 1497952 w 1526821"/>
                  <a:gd name="connsiteY2" fmla="*/ 28868 h 28869"/>
                  <a:gd name="connsiteX3" fmla="*/ 28868 w 1526821"/>
                  <a:gd name="connsiteY3" fmla="*/ 28869 h 28869"/>
                  <a:gd name="connsiteX4" fmla="*/ 0 w 1526821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821" h="28869">
                    <a:moveTo>
                      <a:pt x="0" y="0"/>
                    </a:moveTo>
                    <a:lnTo>
                      <a:pt x="1526821" y="0"/>
                    </a:lnTo>
                    <a:lnTo>
                      <a:pt x="1497952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A92E211-EBEF-4E62-97FD-46ECC42436DF}"/>
                  </a:ext>
                </a:extLst>
              </p:cNvPr>
              <p:cNvSpPr/>
              <p:nvPr userDrawn="1"/>
            </p:nvSpPr>
            <p:spPr>
              <a:xfrm>
                <a:off x="715231" y="6568093"/>
                <a:ext cx="1404932" cy="28868"/>
              </a:xfrm>
              <a:custGeom>
                <a:avLst/>
                <a:gdLst>
                  <a:gd name="connsiteX0" fmla="*/ 0 w 1404932"/>
                  <a:gd name="connsiteY0" fmla="*/ 0 h 28868"/>
                  <a:gd name="connsiteX1" fmla="*/ 1404932 w 1404932"/>
                  <a:gd name="connsiteY1" fmla="*/ 0 h 28868"/>
                  <a:gd name="connsiteX2" fmla="*/ 1376064 w 1404932"/>
                  <a:gd name="connsiteY2" fmla="*/ 28868 h 28868"/>
                  <a:gd name="connsiteX3" fmla="*/ 28868 w 1404932"/>
                  <a:gd name="connsiteY3" fmla="*/ 28868 h 28868"/>
                  <a:gd name="connsiteX4" fmla="*/ 0 w 1404932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32" h="28868">
                    <a:moveTo>
                      <a:pt x="0" y="0"/>
                    </a:moveTo>
                    <a:lnTo>
                      <a:pt x="1404932" y="0"/>
                    </a:lnTo>
                    <a:lnTo>
                      <a:pt x="1376064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C8A63A1-564C-478A-B490-96E1C76014CC}"/>
                  </a:ext>
                </a:extLst>
              </p:cNvPr>
              <p:cNvSpPr/>
              <p:nvPr userDrawn="1"/>
            </p:nvSpPr>
            <p:spPr>
              <a:xfrm>
                <a:off x="776977" y="6628235"/>
                <a:ext cx="1283044" cy="29671"/>
              </a:xfrm>
              <a:custGeom>
                <a:avLst/>
                <a:gdLst>
                  <a:gd name="connsiteX0" fmla="*/ 1283044 w 1283044"/>
                  <a:gd name="connsiteY0" fmla="*/ 0 h 29671"/>
                  <a:gd name="connsiteX1" fmla="*/ 1254175 w 1283044"/>
                  <a:gd name="connsiteY1" fmla="*/ 28869 h 29671"/>
                  <a:gd name="connsiteX2" fmla="*/ 28067 w 1283044"/>
                  <a:gd name="connsiteY2" fmla="*/ 29671 h 29671"/>
                  <a:gd name="connsiteX3" fmla="*/ 28869 w 1283044"/>
                  <a:gd name="connsiteY3" fmla="*/ 28869 h 29671"/>
                  <a:gd name="connsiteX4" fmla="*/ 0 w 1283044"/>
                  <a:gd name="connsiteY4" fmla="*/ 1 h 29671"/>
                  <a:gd name="connsiteX5" fmla="*/ 1283044 w 1283044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3044" h="29671">
                    <a:moveTo>
                      <a:pt x="1283044" y="0"/>
                    </a:moveTo>
                    <a:lnTo>
                      <a:pt x="1254175" y="28869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1"/>
                    </a:lnTo>
                    <a:lnTo>
                      <a:pt x="12830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162FC41-462F-4E99-AACA-F5B9C804FB14}"/>
                  </a:ext>
                </a:extLst>
              </p:cNvPr>
              <p:cNvSpPr/>
              <p:nvPr userDrawn="1"/>
            </p:nvSpPr>
            <p:spPr>
              <a:xfrm>
                <a:off x="837922" y="6689180"/>
                <a:ext cx="1161154" cy="29670"/>
              </a:xfrm>
              <a:custGeom>
                <a:avLst/>
                <a:gdLst>
                  <a:gd name="connsiteX0" fmla="*/ 0 w 1161154"/>
                  <a:gd name="connsiteY0" fmla="*/ 0 h 29670"/>
                  <a:gd name="connsiteX1" fmla="*/ 1161154 w 1161154"/>
                  <a:gd name="connsiteY1" fmla="*/ 0 h 29670"/>
                  <a:gd name="connsiteX2" fmla="*/ 1132285 w 1161154"/>
                  <a:gd name="connsiteY2" fmla="*/ 28868 h 29670"/>
                  <a:gd name="connsiteX3" fmla="*/ 28066 w 1161154"/>
                  <a:gd name="connsiteY3" fmla="*/ 29670 h 29670"/>
                  <a:gd name="connsiteX4" fmla="*/ 28868 w 1161154"/>
                  <a:gd name="connsiteY4" fmla="*/ 28868 h 29670"/>
                  <a:gd name="connsiteX5" fmla="*/ 0 w 1161154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1154" h="29670">
                    <a:moveTo>
                      <a:pt x="0" y="0"/>
                    </a:moveTo>
                    <a:lnTo>
                      <a:pt x="1161154" y="0"/>
                    </a:lnTo>
                    <a:lnTo>
                      <a:pt x="1132285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1F9B61AC-B03D-4064-9DE6-9818F53F333C}"/>
                  </a:ext>
                </a:extLst>
              </p:cNvPr>
              <p:cNvSpPr/>
              <p:nvPr userDrawn="1"/>
            </p:nvSpPr>
            <p:spPr>
              <a:xfrm>
                <a:off x="897263" y="6750124"/>
                <a:ext cx="1040868" cy="28869"/>
              </a:xfrm>
              <a:custGeom>
                <a:avLst/>
                <a:gdLst>
                  <a:gd name="connsiteX0" fmla="*/ 0 w 1040868"/>
                  <a:gd name="connsiteY0" fmla="*/ 0 h 28869"/>
                  <a:gd name="connsiteX1" fmla="*/ 1040868 w 1040868"/>
                  <a:gd name="connsiteY1" fmla="*/ 0 h 28869"/>
                  <a:gd name="connsiteX2" fmla="*/ 1012000 w 1040868"/>
                  <a:gd name="connsiteY2" fmla="*/ 28869 h 28869"/>
                  <a:gd name="connsiteX3" fmla="*/ 28868 w 1040868"/>
                  <a:gd name="connsiteY3" fmla="*/ 28869 h 28869"/>
                  <a:gd name="connsiteX4" fmla="*/ 0 w 1040868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0868" h="28869">
                    <a:moveTo>
                      <a:pt x="0" y="0"/>
                    </a:moveTo>
                    <a:lnTo>
                      <a:pt x="1040868" y="0"/>
                    </a:lnTo>
                    <a:lnTo>
                      <a:pt x="1012000" y="28869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104BA00-790F-438D-AC93-117E23CF2099}"/>
                  </a:ext>
                </a:extLst>
              </p:cNvPr>
              <p:cNvSpPr/>
              <p:nvPr userDrawn="1"/>
            </p:nvSpPr>
            <p:spPr>
              <a:xfrm>
                <a:off x="958207" y="6811069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88A3CD7-1915-41CF-9FB5-E6FEDCA8F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960473" y="5801762"/>
              <a:ext cx="1075475" cy="1058335"/>
            </a:xfrm>
            <a:custGeom>
              <a:avLst/>
              <a:gdLst>
                <a:gd name="connsiteX0" fmla="*/ 1062720 w 1062720"/>
                <a:gd name="connsiteY0" fmla="*/ 0 h 1062720"/>
                <a:gd name="connsiteX1" fmla="*/ 1062720 w 1062720"/>
                <a:gd name="connsiteY1" fmla="*/ 1062720 h 1062720"/>
                <a:gd name="connsiteX2" fmla="*/ 0 w 1062720"/>
                <a:gd name="connsiteY2" fmla="*/ 1062720 h 1062720"/>
                <a:gd name="connsiteX3" fmla="*/ 1062720 w 1062720"/>
                <a:gd name="connsiteY3" fmla="*/ 0 h 106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2720" h="1062720">
                  <a:moveTo>
                    <a:pt x="1062720" y="0"/>
                  </a:moveTo>
                  <a:lnTo>
                    <a:pt x="1062720" y="1062720"/>
                  </a:lnTo>
                  <a:lnTo>
                    <a:pt x="0" y="1062720"/>
                  </a:lnTo>
                  <a:lnTo>
                    <a:pt x="1062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591DEB5-C98C-4EF8-AA57-B8F45C484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7601" y="2930958"/>
              <a:ext cx="1128311" cy="2870805"/>
            </a:xfrm>
            <a:custGeom>
              <a:avLst/>
              <a:gdLst>
                <a:gd name="connsiteX0" fmla="*/ 1128311 w 1128311"/>
                <a:gd name="connsiteY0" fmla="*/ 0 h 2870805"/>
                <a:gd name="connsiteX1" fmla="*/ 1123909 w 1128311"/>
                <a:gd name="connsiteY1" fmla="*/ 2870805 h 2870805"/>
                <a:gd name="connsiteX2" fmla="*/ 0 w 1128311"/>
                <a:gd name="connsiteY2" fmla="*/ 1743443 h 2870805"/>
                <a:gd name="connsiteX3" fmla="*/ 0 w 1128311"/>
                <a:gd name="connsiteY3" fmla="*/ 1124856 h 2870805"/>
                <a:gd name="connsiteX4" fmla="*/ 1128311 w 1128311"/>
                <a:gd name="connsiteY4" fmla="*/ 0 h 28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8311" h="2870805">
                  <a:moveTo>
                    <a:pt x="1128311" y="0"/>
                  </a:moveTo>
                  <a:lnTo>
                    <a:pt x="1123909" y="2870805"/>
                  </a:lnTo>
                  <a:lnTo>
                    <a:pt x="0" y="1743443"/>
                  </a:lnTo>
                  <a:lnTo>
                    <a:pt x="0" y="1124856"/>
                  </a:lnTo>
                  <a:lnTo>
                    <a:pt x="1128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FFCF0CF-3167-4E3E-BD4A-236ACC247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26341" y="458327"/>
              <a:ext cx="2024298" cy="2024298"/>
            </a:xfrm>
            <a:custGeom>
              <a:avLst/>
              <a:gdLst>
                <a:gd name="connsiteX0" fmla="*/ 2024298 w 2024298"/>
                <a:gd name="connsiteY0" fmla="*/ 2024298 h 2024298"/>
                <a:gd name="connsiteX1" fmla="*/ 0 w 2024298"/>
                <a:gd name="connsiteY1" fmla="*/ 0 h 2024298"/>
                <a:gd name="connsiteX2" fmla="*/ 40826 w 2024298"/>
                <a:gd name="connsiteY2" fmla="*/ 0 h 2024298"/>
                <a:gd name="connsiteX3" fmla="*/ 2024298 w 2024298"/>
                <a:gd name="connsiteY3" fmla="*/ 1983472 h 2024298"/>
                <a:gd name="connsiteX4" fmla="*/ 2024298 w 2024298"/>
                <a:gd name="connsiteY4" fmla="*/ 2024298 h 202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298" h="2024298">
                  <a:moveTo>
                    <a:pt x="2024298" y="202429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2024298" y="1983472"/>
                  </a:lnTo>
                  <a:lnTo>
                    <a:pt x="2024298" y="202429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B47A61A-6E4C-49A5-A2E8-2410A107C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08491" y="501416"/>
              <a:ext cx="1938109" cy="1938109"/>
            </a:xfrm>
            <a:custGeom>
              <a:avLst/>
              <a:gdLst>
                <a:gd name="connsiteX0" fmla="*/ 1938109 w 1938109"/>
                <a:gd name="connsiteY0" fmla="*/ 1938109 h 1938109"/>
                <a:gd name="connsiteX1" fmla="*/ 0 w 1938109"/>
                <a:gd name="connsiteY1" fmla="*/ 0 h 1938109"/>
                <a:gd name="connsiteX2" fmla="*/ 40826 w 1938109"/>
                <a:gd name="connsiteY2" fmla="*/ 0 h 1938109"/>
                <a:gd name="connsiteX3" fmla="*/ 1938109 w 1938109"/>
                <a:gd name="connsiteY3" fmla="*/ 1897283 h 1938109"/>
                <a:gd name="connsiteX4" fmla="*/ 1938109 w 1938109"/>
                <a:gd name="connsiteY4" fmla="*/ 1938109 h 19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109" h="1938109">
                  <a:moveTo>
                    <a:pt x="1938109" y="193810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938109" y="1897283"/>
                  </a:lnTo>
                  <a:lnTo>
                    <a:pt x="1938109" y="193810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FC8CDBA7-BF04-4719-8D66-513A71ECC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90475" y="544906"/>
              <a:ext cx="1853055" cy="1851921"/>
            </a:xfrm>
            <a:custGeom>
              <a:avLst/>
              <a:gdLst>
                <a:gd name="connsiteX0" fmla="*/ 1851921 w 1853055"/>
                <a:gd name="connsiteY0" fmla="*/ 1851921 h 1851921"/>
                <a:gd name="connsiteX1" fmla="*/ 0 w 1853055"/>
                <a:gd name="connsiteY1" fmla="*/ 0 h 1851921"/>
                <a:gd name="connsiteX2" fmla="*/ 40826 w 1853055"/>
                <a:gd name="connsiteY2" fmla="*/ 0 h 1851921"/>
                <a:gd name="connsiteX3" fmla="*/ 1853055 w 1853055"/>
                <a:gd name="connsiteY3" fmla="*/ 1811094 h 1851921"/>
                <a:gd name="connsiteX4" fmla="*/ 1851920 w 1853055"/>
                <a:gd name="connsiteY4" fmla="*/ 1811094 h 1851921"/>
                <a:gd name="connsiteX5" fmla="*/ 1851921 w 1853055"/>
                <a:gd name="connsiteY5" fmla="*/ 1851921 h 185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3055" h="1851921">
                  <a:moveTo>
                    <a:pt x="1851921" y="1851921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853055" y="1811094"/>
                  </a:lnTo>
                  <a:lnTo>
                    <a:pt x="1851920" y="1811094"/>
                  </a:lnTo>
                  <a:lnTo>
                    <a:pt x="1851921" y="185192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9CDC826-71AB-4245-AC5F-8DC9DB2B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72624" y="587994"/>
              <a:ext cx="1766866" cy="1765732"/>
            </a:xfrm>
            <a:custGeom>
              <a:avLst/>
              <a:gdLst>
                <a:gd name="connsiteX0" fmla="*/ 1765732 w 1766866"/>
                <a:gd name="connsiteY0" fmla="*/ 1765732 h 1765732"/>
                <a:gd name="connsiteX1" fmla="*/ 0 w 1766866"/>
                <a:gd name="connsiteY1" fmla="*/ 0 h 1765732"/>
                <a:gd name="connsiteX2" fmla="*/ 40826 w 1766866"/>
                <a:gd name="connsiteY2" fmla="*/ 0 h 1765732"/>
                <a:gd name="connsiteX3" fmla="*/ 1766866 w 1766866"/>
                <a:gd name="connsiteY3" fmla="*/ 1724906 h 1765732"/>
                <a:gd name="connsiteX4" fmla="*/ 1765731 w 1766866"/>
                <a:gd name="connsiteY4" fmla="*/ 1724906 h 1765732"/>
                <a:gd name="connsiteX5" fmla="*/ 1765732 w 1766866"/>
                <a:gd name="connsiteY5" fmla="*/ 1765732 h 176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6866" h="1765732">
                  <a:moveTo>
                    <a:pt x="1765732" y="1765732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766866" y="1724906"/>
                  </a:lnTo>
                  <a:lnTo>
                    <a:pt x="1765731" y="1724906"/>
                  </a:lnTo>
                  <a:lnTo>
                    <a:pt x="1765732" y="1765732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4DE1670F-43B8-4EA8-878C-AC3FF1921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55175" y="630117"/>
              <a:ext cx="1680678" cy="1680677"/>
            </a:xfrm>
            <a:custGeom>
              <a:avLst/>
              <a:gdLst>
                <a:gd name="connsiteX0" fmla="*/ 1680678 w 1680678"/>
                <a:gd name="connsiteY0" fmla="*/ 1680677 h 1680677"/>
                <a:gd name="connsiteX1" fmla="*/ 0 w 1680678"/>
                <a:gd name="connsiteY1" fmla="*/ 0 h 1680677"/>
                <a:gd name="connsiteX2" fmla="*/ 40826 w 1680678"/>
                <a:gd name="connsiteY2" fmla="*/ 0 h 1680677"/>
                <a:gd name="connsiteX3" fmla="*/ 1680678 w 1680678"/>
                <a:gd name="connsiteY3" fmla="*/ 1639851 h 1680677"/>
                <a:gd name="connsiteX4" fmla="*/ 1680678 w 1680678"/>
                <a:gd name="connsiteY4" fmla="*/ 1680677 h 1680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678" h="1680677">
                  <a:moveTo>
                    <a:pt x="1680678" y="168067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680678" y="1639851"/>
                  </a:lnTo>
                  <a:lnTo>
                    <a:pt x="1680678" y="168067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AE780ED-EF51-4AD7-A73F-01E563D0E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37325" y="673206"/>
              <a:ext cx="1594489" cy="1594489"/>
            </a:xfrm>
            <a:custGeom>
              <a:avLst/>
              <a:gdLst>
                <a:gd name="connsiteX0" fmla="*/ 1594489 w 1594489"/>
                <a:gd name="connsiteY0" fmla="*/ 1594489 h 1594489"/>
                <a:gd name="connsiteX1" fmla="*/ 0 w 1594489"/>
                <a:gd name="connsiteY1" fmla="*/ 0 h 1594489"/>
                <a:gd name="connsiteX2" fmla="*/ 40826 w 1594489"/>
                <a:gd name="connsiteY2" fmla="*/ 0 h 1594489"/>
                <a:gd name="connsiteX3" fmla="*/ 1594489 w 1594489"/>
                <a:gd name="connsiteY3" fmla="*/ 1553663 h 1594489"/>
                <a:gd name="connsiteX4" fmla="*/ 1594489 w 1594489"/>
                <a:gd name="connsiteY4" fmla="*/ 1594489 h 15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4489" h="1594489">
                  <a:moveTo>
                    <a:pt x="1594489" y="159448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94489" y="1553663"/>
                  </a:lnTo>
                  <a:lnTo>
                    <a:pt x="1594489" y="159448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E269AE3-65CE-4B86-B8B1-413783695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9309" y="716696"/>
              <a:ext cx="1509435" cy="1508300"/>
            </a:xfrm>
            <a:custGeom>
              <a:avLst/>
              <a:gdLst>
                <a:gd name="connsiteX0" fmla="*/ 1508301 w 1509435"/>
                <a:gd name="connsiteY0" fmla="*/ 1508300 h 1508300"/>
                <a:gd name="connsiteX1" fmla="*/ 0 w 1509435"/>
                <a:gd name="connsiteY1" fmla="*/ 0 h 1508300"/>
                <a:gd name="connsiteX2" fmla="*/ 40826 w 1509435"/>
                <a:gd name="connsiteY2" fmla="*/ 0 h 1508300"/>
                <a:gd name="connsiteX3" fmla="*/ 1509435 w 1509435"/>
                <a:gd name="connsiteY3" fmla="*/ 1467474 h 1508300"/>
                <a:gd name="connsiteX4" fmla="*/ 1508301 w 1509435"/>
                <a:gd name="connsiteY4" fmla="*/ 1467474 h 1508300"/>
                <a:gd name="connsiteX5" fmla="*/ 1508301 w 1509435"/>
                <a:gd name="connsiteY5" fmla="*/ 1508300 h 150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9435" h="1508300">
                  <a:moveTo>
                    <a:pt x="1508301" y="150830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09435" y="1467474"/>
                  </a:lnTo>
                  <a:lnTo>
                    <a:pt x="1508301" y="1467474"/>
                  </a:lnTo>
                  <a:lnTo>
                    <a:pt x="1508301" y="150830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35E0649-74BB-4271-BE7D-1F2ED0947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859" y="758817"/>
              <a:ext cx="1423246" cy="1423247"/>
            </a:xfrm>
            <a:custGeom>
              <a:avLst/>
              <a:gdLst>
                <a:gd name="connsiteX0" fmla="*/ 1423246 w 1423246"/>
                <a:gd name="connsiteY0" fmla="*/ 1423247 h 1423247"/>
                <a:gd name="connsiteX1" fmla="*/ 0 w 1423246"/>
                <a:gd name="connsiteY1" fmla="*/ 0 h 1423247"/>
                <a:gd name="connsiteX2" fmla="*/ 40825 w 1423246"/>
                <a:gd name="connsiteY2" fmla="*/ 0 h 1423247"/>
                <a:gd name="connsiteX3" fmla="*/ 1423246 w 1423246"/>
                <a:gd name="connsiteY3" fmla="*/ 1382420 h 1423247"/>
                <a:gd name="connsiteX4" fmla="*/ 1423246 w 1423246"/>
                <a:gd name="connsiteY4" fmla="*/ 1423247 h 142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246" h="1423247">
                  <a:moveTo>
                    <a:pt x="1423246" y="1423247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423246" y="1382420"/>
                  </a:lnTo>
                  <a:lnTo>
                    <a:pt x="1423246" y="142324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2D71F3-0A7A-4745-A34F-CE00E95F9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991" y="801908"/>
              <a:ext cx="1337057" cy="1337057"/>
            </a:xfrm>
            <a:custGeom>
              <a:avLst/>
              <a:gdLst>
                <a:gd name="connsiteX0" fmla="*/ 1337057 w 1337057"/>
                <a:gd name="connsiteY0" fmla="*/ 1337057 h 1337057"/>
                <a:gd name="connsiteX1" fmla="*/ 0 w 1337057"/>
                <a:gd name="connsiteY1" fmla="*/ 0 h 1337057"/>
                <a:gd name="connsiteX2" fmla="*/ 40826 w 1337057"/>
                <a:gd name="connsiteY2" fmla="*/ 0 h 1337057"/>
                <a:gd name="connsiteX3" fmla="*/ 1337057 w 1337057"/>
                <a:gd name="connsiteY3" fmla="*/ 1296231 h 1337057"/>
                <a:gd name="connsiteX4" fmla="*/ 1337057 w 1337057"/>
                <a:gd name="connsiteY4" fmla="*/ 1337057 h 13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7057" h="1337057">
                  <a:moveTo>
                    <a:pt x="1337057" y="133705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337057" y="1296231"/>
                  </a:lnTo>
                  <a:lnTo>
                    <a:pt x="1337057" y="133705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BF2AB6-6873-4ED8-98DB-4A9398AF7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33841" y="844997"/>
              <a:ext cx="1250869" cy="1250869"/>
            </a:xfrm>
            <a:custGeom>
              <a:avLst/>
              <a:gdLst>
                <a:gd name="connsiteX0" fmla="*/ 1250869 w 1250869"/>
                <a:gd name="connsiteY0" fmla="*/ 1250869 h 1250869"/>
                <a:gd name="connsiteX1" fmla="*/ 0 w 1250869"/>
                <a:gd name="connsiteY1" fmla="*/ 0 h 1250869"/>
                <a:gd name="connsiteX2" fmla="*/ 40825 w 1250869"/>
                <a:gd name="connsiteY2" fmla="*/ 0 h 1250869"/>
                <a:gd name="connsiteX3" fmla="*/ 1250869 w 1250869"/>
                <a:gd name="connsiteY3" fmla="*/ 1210042 h 1250869"/>
                <a:gd name="connsiteX4" fmla="*/ 1250869 w 1250869"/>
                <a:gd name="connsiteY4" fmla="*/ 1250869 h 125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869" h="1250869">
                  <a:moveTo>
                    <a:pt x="1250869" y="1250869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250869" y="1210042"/>
                  </a:lnTo>
                  <a:lnTo>
                    <a:pt x="1250869" y="125086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8BEE1DC-3180-496F-B9F2-0541143A9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51857" y="888486"/>
              <a:ext cx="1165814" cy="1164680"/>
            </a:xfrm>
            <a:custGeom>
              <a:avLst/>
              <a:gdLst>
                <a:gd name="connsiteX0" fmla="*/ 1164680 w 1165814"/>
                <a:gd name="connsiteY0" fmla="*/ 1164680 h 1164680"/>
                <a:gd name="connsiteX1" fmla="*/ 0 w 1165814"/>
                <a:gd name="connsiteY1" fmla="*/ 1 h 1164680"/>
                <a:gd name="connsiteX2" fmla="*/ 40825 w 1165814"/>
                <a:gd name="connsiteY2" fmla="*/ 0 h 1164680"/>
                <a:gd name="connsiteX3" fmla="*/ 1165814 w 1165814"/>
                <a:gd name="connsiteY3" fmla="*/ 1123854 h 1164680"/>
                <a:gd name="connsiteX4" fmla="*/ 1164680 w 1165814"/>
                <a:gd name="connsiteY4" fmla="*/ 1123854 h 1164680"/>
                <a:gd name="connsiteX5" fmla="*/ 1164680 w 1165814"/>
                <a:gd name="connsiteY5" fmla="*/ 1164680 h 116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5814" h="1164680">
                  <a:moveTo>
                    <a:pt x="1164680" y="1164680"/>
                  </a:moveTo>
                  <a:lnTo>
                    <a:pt x="0" y="1"/>
                  </a:lnTo>
                  <a:lnTo>
                    <a:pt x="40825" y="0"/>
                  </a:lnTo>
                  <a:lnTo>
                    <a:pt x="1165814" y="1123854"/>
                  </a:lnTo>
                  <a:lnTo>
                    <a:pt x="1164680" y="1123854"/>
                  </a:lnTo>
                  <a:lnTo>
                    <a:pt x="1164680" y="116468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D39D863D-C379-4E72-B276-53F62D7E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69307" y="930608"/>
              <a:ext cx="1079626" cy="1079626"/>
            </a:xfrm>
            <a:custGeom>
              <a:avLst/>
              <a:gdLst>
                <a:gd name="connsiteX0" fmla="*/ 1079626 w 1079626"/>
                <a:gd name="connsiteY0" fmla="*/ 1079626 h 1079626"/>
                <a:gd name="connsiteX1" fmla="*/ 0 w 1079626"/>
                <a:gd name="connsiteY1" fmla="*/ 1 h 1079626"/>
                <a:gd name="connsiteX2" fmla="*/ 40826 w 1079626"/>
                <a:gd name="connsiteY2" fmla="*/ 0 h 1079626"/>
                <a:gd name="connsiteX3" fmla="*/ 1079626 w 1079626"/>
                <a:gd name="connsiteY3" fmla="*/ 1038800 h 1079626"/>
                <a:gd name="connsiteX4" fmla="*/ 1079626 w 1079626"/>
                <a:gd name="connsiteY4" fmla="*/ 1079626 h 10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626" h="1079626">
                  <a:moveTo>
                    <a:pt x="1079626" y="1079626"/>
                  </a:moveTo>
                  <a:lnTo>
                    <a:pt x="0" y="1"/>
                  </a:lnTo>
                  <a:lnTo>
                    <a:pt x="40826" y="0"/>
                  </a:lnTo>
                  <a:lnTo>
                    <a:pt x="1079626" y="1038800"/>
                  </a:lnTo>
                  <a:lnTo>
                    <a:pt x="1079626" y="1079626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079BA6D-6450-46A6-9874-663ABFE49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87157" y="973697"/>
              <a:ext cx="993437" cy="993438"/>
            </a:xfrm>
            <a:custGeom>
              <a:avLst/>
              <a:gdLst>
                <a:gd name="connsiteX0" fmla="*/ 993437 w 993437"/>
                <a:gd name="connsiteY0" fmla="*/ 993438 h 993438"/>
                <a:gd name="connsiteX1" fmla="*/ 0 w 993437"/>
                <a:gd name="connsiteY1" fmla="*/ 0 h 993438"/>
                <a:gd name="connsiteX2" fmla="*/ 40825 w 993437"/>
                <a:gd name="connsiteY2" fmla="*/ 1 h 993438"/>
                <a:gd name="connsiteX3" fmla="*/ 993437 w 993437"/>
                <a:gd name="connsiteY3" fmla="*/ 952612 h 993438"/>
                <a:gd name="connsiteX4" fmla="*/ 993437 w 993437"/>
                <a:gd name="connsiteY4" fmla="*/ 993438 h 99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437" h="993438">
                  <a:moveTo>
                    <a:pt x="993437" y="993438"/>
                  </a:moveTo>
                  <a:lnTo>
                    <a:pt x="0" y="0"/>
                  </a:lnTo>
                  <a:lnTo>
                    <a:pt x="40825" y="1"/>
                  </a:lnTo>
                  <a:lnTo>
                    <a:pt x="993437" y="952612"/>
                  </a:lnTo>
                  <a:lnTo>
                    <a:pt x="993437" y="99343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4CFFBA8-B565-42FA-9C0D-4FC6525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05173" y="1017188"/>
              <a:ext cx="908383" cy="907248"/>
            </a:xfrm>
            <a:custGeom>
              <a:avLst/>
              <a:gdLst>
                <a:gd name="connsiteX0" fmla="*/ 907249 w 908383"/>
                <a:gd name="connsiteY0" fmla="*/ 907248 h 907248"/>
                <a:gd name="connsiteX1" fmla="*/ 0 w 908383"/>
                <a:gd name="connsiteY1" fmla="*/ 0 h 907248"/>
                <a:gd name="connsiteX2" fmla="*/ 40827 w 908383"/>
                <a:gd name="connsiteY2" fmla="*/ 0 h 907248"/>
                <a:gd name="connsiteX3" fmla="*/ 908383 w 908383"/>
                <a:gd name="connsiteY3" fmla="*/ 866422 h 907248"/>
                <a:gd name="connsiteX4" fmla="*/ 907249 w 908383"/>
                <a:gd name="connsiteY4" fmla="*/ 866422 h 907248"/>
                <a:gd name="connsiteX5" fmla="*/ 907249 w 908383"/>
                <a:gd name="connsiteY5" fmla="*/ 907248 h 90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383" h="907248">
                  <a:moveTo>
                    <a:pt x="907249" y="907248"/>
                  </a:moveTo>
                  <a:lnTo>
                    <a:pt x="0" y="0"/>
                  </a:lnTo>
                  <a:lnTo>
                    <a:pt x="40827" y="0"/>
                  </a:lnTo>
                  <a:lnTo>
                    <a:pt x="908383" y="866422"/>
                  </a:lnTo>
                  <a:lnTo>
                    <a:pt x="907249" y="866422"/>
                  </a:lnTo>
                  <a:lnTo>
                    <a:pt x="907249" y="90724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8016DB4-3354-4E78-B07E-1D722297B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23024" y="1060277"/>
              <a:ext cx="822195" cy="821061"/>
            </a:xfrm>
            <a:custGeom>
              <a:avLst/>
              <a:gdLst>
                <a:gd name="connsiteX0" fmla="*/ 821060 w 822195"/>
                <a:gd name="connsiteY0" fmla="*/ 821061 h 821061"/>
                <a:gd name="connsiteX1" fmla="*/ 0 w 822195"/>
                <a:gd name="connsiteY1" fmla="*/ 0 h 821061"/>
                <a:gd name="connsiteX2" fmla="*/ 40826 w 822195"/>
                <a:gd name="connsiteY2" fmla="*/ 1 h 821061"/>
                <a:gd name="connsiteX3" fmla="*/ 822195 w 822195"/>
                <a:gd name="connsiteY3" fmla="*/ 780235 h 821061"/>
                <a:gd name="connsiteX4" fmla="*/ 821060 w 822195"/>
                <a:gd name="connsiteY4" fmla="*/ 780235 h 821061"/>
                <a:gd name="connsiteX5" fmla="*/ 821060 w 822195"/>
                <a:gd name="connsiteY5" fmla="*/ 821061 h 82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2195" h="821061">
                  <a:moveTo>
                    <a:pt x="821060" y="821061"/>
                  </a:moveTo>
                  <a:lnTo>
                    <a:pt x="0" y="0"/>
                  </a:lnTo>
                  <a:lnTo>
                    <a:pt x="40826" y="1"/>
                  </a:lnTo>
                  <a:lnTo>
                    <a:pt x="822195" y="780235"/>
                  </a:lnTo>
                  <a:lnTo>
                    <a:pt x="821060" y="780235"/>
                  </a:lnTo>
                  <a:lnTo>
                    <a:pt x="821060" y="82106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CB1EA35-0D05-4F13-871D-0CAB5CEC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40475" y="1102398"/>
              <a:ext cx="736006" cy="736005"/>
            </a:xfrm>
            <a:custGeom>
              <a:avLst/>
              <a:gdLst>
                <a:gd name="connsiteX0" fmla="*/ 736005 w 736006"/>
                <a:gd name="connsiteY0" fmla="*/ 736005 h 736005"/>
                <a:gd name="connsiteX1" fmla="*/ 0 w 736006"/>
                <a:gd name="connsiteY1" fmla="*/ 0 h 736005"/>
                <a:gd name="connsiteX2" fmla="*/ 40826 w 736006"/>
                <a:gd name="connsiteY2" fmla="*/ 0 h 736005"/>
                <a:gd name="connsiteX3" fmla="*/ 736006 w 736006"/>
                <a:gd name="connsiteY3" fmla="*/ 695179 h 736005"/>
                <a:gd name="connsiteX4" fmla="*/ 736005 w 736006"/>
                <a:gd name="connsiteY4" fmla="*/ 736005 h 736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006" h="736005">
                  <a:moveTo>
                    <a:pt x="736005" y="736005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736006" y="695179"/>
                  </a:lnTo>
                  <a:lnTo>
                    <a:pt x="736005" y="736005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7F84AF5-3C7F-4D42-92A9-CCA3CDB8E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8323" y="1145488"/>
              <a:ext cx="649817" cy="649817"/>
            </a:xfrm>
            <a:custGeom>
              <a:avLst/>
              <a:gdLst>
                <a:gd name="connsiteX0" fmla="*/ 649817 w 649817"/>
                <a:gd name="connsiteY0" fmla="*/ 649817 h 649817"/>
                <a:gd name="connsiteX1" fmla="*/ 0 w 649817"/>
                <a:gd name="connsiteY1" fmla="*/ 0 h 649817"/>
                <a:gd name="connsiteX2" fmla="*/ 40826 w 649817"/>
                <a:gd name="connsiteY2" fmla="*/ 0 h 649817"/>
                <a:gd name="connsiteX3" fmla="*/ 649817 w 649817"/>
                <a:gd name="connsiteY3" fmla="*/ 608990 h 649817"/>
                <a:gd name="connsiteX4" fmla="*/ 649817 w 649817"/>
                <a:gd name="connsiteY4" fmla="*/ 649817 h 64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817" h="649817">
                  <a:moveTo>
                    <a:pt x="649817" y="64981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649817" y="608990"/>
                  </a:lnTo>
                  <a:lnTo>
                    <a:pt x="649817" y="64981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A8E90CE-90F4-42ED-AAAF-0F139BE4E3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76338" y="1188978"/>
              <a:ext cx="564761" cy="563628"/>
            </a:xfrm>
            <a:custGeom>
              <a:avLst/>
              <a:gdLst>
                <a:gd name="connsiteX0" fmla="*/ 563628 w 564761"/>
                <a:gd name="connsiteY0" fmla="*/ 563628 h 563628"/>
                <a:gd name="connsiteX1" fmla="*/ 0 w 564761"/>
                <a:gd name="connsiteY1" fmla="*/ 0 h 563628"/>
                <a:gd name="connsiteX2" fmla="*/ 40826 w 564761"/>
                <a:gd name="connsiteY2" fmla="*/ 0 h 563628"/>
                <a:gd name="connsiteX3" fmla="*/ 564761 w 564761"/>
                <a:gd name="connsiteY3" fmla="*/ 522802 h 563628"/>
                <a:gd name="connsiteX4" fmla="*/ 563629 w 564761"/>
                <a:gd name="connsiteY4" fmla="*/ 522802 h 563628"/>
                <a:gd name="connsiteX5" fmla="*/ 563628 w 564761"/>
                <a:gd name="connsiteY5" fmla="*/ 563628 h 56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761" h="563628">
                  <a:moveTo>
                    <a:pt x="563628" y="56362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564761" y="522802"/>
                  </a:lnTo>
                  <a:lnTo>
                    <a:pt x="563629" y="522802"/>
                  </a:lnTo>
                  <a:lnTo>
                    <a:pt x="563628" y="56362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C1C105E-FE0D-4A36-AE5B-BBA110F6E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0280">
              <a:off x="-194190" y="1232066"/>
              <a:ext cx="478574" cy="477440"/>
            </a:xfrm>
            <a:custGeom>
              <a:avLst/>
              <a:gdLst>
                <a:gd name="connsiteX0" fmla="*/ 478574 w 478574"/>
                <a:gd name="connsiteY0" fmla="*/ 477440 h 477440"/>
                <a:gd name="connsiteX1" fmla="*/ 0 w 478574"/>
                <a:gd name="connsiteY1" fmla="*/ 0 h 477440"/>
                <a:gd name="connsiteX2" fmla="*/ 40826 w 478574"/>
                <a:gd name="connsiteY2" fmla="*/ 0 h 477440"/>
                <a:gd name="connsiteX3" fmla="*/ 478573 w 478574"/>
                <a:gd name="connsiteY3" fmla="*/ 437747 h 477440"/>
                <a:gd name="connsiteX4" fmla="*/ 478574 w 478574"/>
                <a:gd name="connsiteY4" fmla="*/ 477440 h 4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574" h="477440">
                  <a:moveTo>
                    <a:pt x="478574" y="47744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478573" y="437747"/>
                  </a:lnTo>
                  <a:lnTo>
                    <a:pt x="478574" y="47744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FEE07693-1822-40D4-88A4-0F663C787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202360" y="6829131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D282910-ECE9-4B26-9656-AD1D41D44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89323" y="5806086"/>
              <a:ext cx="30139" cy="1051915"/>
            </a:xfrm>
            <a:custGeom>
              <a:avLst/>
              <a:gdLst>
                <a:gd name="connsiteX0" fmla="*/ 28833 w 30139"/>
                <a:gd name="connsiteY0" fmla="*/ 0 h 1051915"/>
                <a:gd name="connsiteX1" fmla="*/ 30139 w 30139"/>
                <a:gd name="connsiteY1" fmla="*/ 1051915 h 1051915"/>
                <a:gd name="connsiteX2" fmla="*/ 1271 w 30139"/>
                <a:gd name="connsiteY2" fmla="*/ 1051915 h 1051915"/>
                <a:gd name="connsiteX3" fmla="*/ 0 w 30139"/>
                <a:gd name="connsiteY3" fmla="*/ 28904 h 1051915"/>
                <a:gd name="connsiteX4" fmla="*/ 28833 w 30139"/>
                <a:gd name="connsiteY4" fmla="*/ 0 h 10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39" h="1051915">
                  <a:moveTo>
                    <a:pt x="28833" y="0"/>
                  </a:moveTo>
                  <a:lnTo>
                    <a:pt x="30139" y="1051915"/>
                  </a:lnTo>
                  <a:lnTo>
                    <a:pt x="1271" y="1051915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C7A453C-4565-4652-9781-F14880097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28453" y="5867106"/>
              <a:ext cx="30064" cy="990894"/>
            </a:xfrm>
            <a:custGeom>
              <a:avLst/>
              <a:gdLst>
                <a:gd name="connsiteX0" fmla="*/ 28833 w 30064"/>
                <a:gd name="connsiteY0" fmla="*/ 0 h 990894"/>
                <a:gd name="connsiteX1" fmla="*/ 30064 w 30064"/>
                <a:gd name="connsiteY1" fmla="*/ 990894 h 990894"/>
                <a:gd name="connsiteX2" fmla="*/ 1195 w 30064"/>
                <a:gd name="connsiteY2" fmla="*/ 990894 h 990894"/>
                <a:gd name="connsiteX3" fmla="*/ 0 w 30064"/>
                <a:gd name="connsiteY3" fmla="*/ 28904 h 990894"/>
                <a:gd name="connsiteX4" fmla="*/ 28833 w 30064"/>
                <a:gd name="connsiteY4" fmla="*/ 0 h 99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64" h="990894">
                  <a:moveTo>
                    <a:pt x="28833" y="0"/>
                  </a:moveTo>
                  <a:lnTo>
                    <a:pt x="30064" y="990894"/>
                  </a:lnTo>
                  <a:lnTo>
                    <a:pt x="1195" y="990894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E479407-B0BB-45F1-A93D-05ED5B41F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67584" y="5928926"/>
              <a:ext cx="30790" cy="929074"/>
            </a:xfrm>
            <a:custGeom>
              <a:avLst/>
              <a:gdLst>
                <a:gd name="connsiteX0" fmla="*/ 29636 w 30790"/>
                <a:gd name="connsiteY0" fmla="*/ 0 h 929074"/>
                <a:gd name="connsiteX1" fmla="*/ 30790 w 30790"/>
                <a:gd name="connsiteY1" fmla="*/ 929074 h 929074"/>
                <a:gd name="connsiteX2" fmla="*/ 1401 w 30790"/>
                <a:gd name="connsiteY2" fmla="*/ 929074 h 929074"/>
                <a:gd name="connsiteX3" fmla="*/ 0 w 30790"/>
                <a:gd name="connsiteY3" fmla="*/ 28104 h 929074"/>
                <a:gd name="connsiteX4" fmla="*/ 803 w 30790"/>
                <a:gd name="connsiteY4" fmla="*/ 28905 h 929074"/>
                <a:gd name="connsiteX5" fmla="*/ 29636 w 30790"/>
                <a:gd name="connsiteY5" fmla="*/ 0 h 92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90" h="929074">
                  <a:moveTo>
                    <a:pt x="29636" y="0"/>
                  </a:moveTo>
                  <a:lnTo>
                    <a:pt x="30790" y="929074"/>
                  </a:lnTo>
                  <a:lnTo>
                    <a:pt x="1401" y="929074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271515D-B4B7-4502-B24F-DC5480444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06717" y="5989948"/>
              <a:ext cx="30713" cy="868053"/>
            </a:xfrm>
            <a:custGeom>
              <a:avLst/>
              <a:gdLst>
                <a:gd name="connsiteX0" fmla="*/ 29635 w 30713"/>
                <a:gd name="connsiteY0" fmla="*/ 0 h 868053"/>
                <a:gd name="connsiteX1" fmla="*/ 30713 w 30713"/>
                <a:gd name="connsiteY1" fmla="*/ 868053 h 868053"/>
                <a:gd name="connsiteX2" fmla="*/ 1319 w 30713"/>
                <a:gd name="connsiteY2" fmla="*/ 868053 h 868053"/>
                <a:gd name="connsiteX3" fmla="*/ 0 w 30713"/>
                <a:gd name="connsiteY3" fmla="*/ 28103 h 868053"/>
                <a:gd name="connsiteX4" fmla="*/ 802 w 30713"/>
                <a:gd name="connsiteY4" fmla="*/ 28904 h 868053"/>
                <a:gd name="connsiteX5" fmla="*/ 29635 w 30713"/>
                <a:gd name="connsiteY5" fmla="*/ 0 h 86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13" h="868053">
                  <a:moveTo>
                    <a:pt x="29635" y="0"/>
                  </a:moveTo>
                  <a:lnTo>
                    <a:pt x="30713" y="868053"/>
                  </a:lnTo>
                  <a:lnTo>
                    <a:pt x="1319" y="868053"/>
                  </a:lnTo>
                  <a:lnTo>
                    <a:pt x="0" y="28103"/>
                  </a:lnTo>
                  <a:lnTo>
                    <a:pt x="802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DB364732-EC14-4416-964A-13F3D77CDB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46647" y="6049364"/>
              <a:ext cx="29838" cy="808636"/>
            </a:xfrm>
            <a:custGeom>
              <a:avLst/>
              <a:gdLst>
                <a:gd name="connsiteX0" fmla="*/ 28833 w 29838"/>
                <a:gd name="connsiteY0" fmla="*/ 0 h 808636"/>
                <a:gd name="connsiteX1" fmla="*/ 29838 w 29838"/>
                <a:gd name="connsiteY1" fmla="*/ 808636 h 808636"/>
                <a:gd name="connsiteX2" fmla="*/ 969 w 29838"/>
                <a:gd name="connsiteY2" fmla="*/ 808636 h 808636"/>
                <a:gd name="connsiteX3" fmla="*/ 0 w 29838"/>
                <a:gd name="connsiteY3" fmla="*/ 28904 h 808636"/>
                <a:gd name="connsiteX4" fmla="*/ 28833 w 29838"/>
                <a:gd name="connsiteY4" fmla="*/ 0 h 80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38" h="808636">
                  <a:moveTo>
                    <a:pt x="28833" y="0"/>
                  </a:moveTo>
                  <a:lnTo>
                    <a:pt x="29838" y="808636"/>
                  </a:lnTo>
                  <a:lnTo>
                    <a:pt x="969" y="808636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19347B5-2692-4514-B67B-159C25FA4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85780" y="6110384"/>
              <a:ext cx="29761" cy="747617"/>
            </a:xfrm>
            <a:custGeom>
              <a:avLst/>
              <a:gdLst>
                <a:gd name="connsiteX0" fmla="*/ 28832 w 29761"/>
                <a:gd name="connsiteY0" fmla="*/ 0 h 747617"/>
                <a:gd name="connsiteX1" fmla="*/ 29761 w 29761"/>
                <a:gd name="connsiteY1" fmla="*/ 747617 h 747617"/>
                <a:gd name="connsiteX2" fmla="*/ 893 w 29761"/>
                <a:gd name="connsiteY2" fmla="*/ 747617 h 747617"/>
                <a:gd name="connsiteX3" fmla="*/ 0 w 29761"/>
                <a:gd name="connsiteY3" fmla="*/ 28905 h 747617"/>
                <a:gd name="connsiteX4" fmla="*/ 28832 w 29761"/>
                <a:gd name="connsiteY4" fmla="*/ 0 h 74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1" h="747617">
                  <a:moveTo>
                    <a:pt x="28832" y="0"/>
                  </a:moveTo>
                  <a:lnTo>
                    <a:pt x="29761" y="747617"/>
                  </a:lnTo>
                  <a:lnTo>
                    <a:pt x="893" y="747617"/>
                  </a:lnTo>
                  <a:lnTo>
                    <a:pt x="0" y="28905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1746638-BCA2-4B8F-A315-9514E1973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24911" y="6172206"/>
              <a:ext cx="30487" cy="685795"/>
            </a:xfrm>
            <a:custGeom>
              <a:avLst/>
              <a:gdLst>
                <a:gd name="connsiteX0" fmla="*/ 29635 w 30487"/>
                <a:gd name="connsiteY0" fmla="*/ 0 h 685795"/>
                <a:gd name="connsiteX1" fmla="*/ 30487 w 30487"/>
                <a:gd name="connsiteY1" fmla="*/ 685795 h 685795"/>
                <a:gd name="connsiteX2" fmla="*/ 1071 w 30487"/>
                <a:gd name="connsiteY2" fmla="*/ 685795 h 685795"/>
                <a:gd name="connsiteX3" fmla="*/ 0 w 30487"/>
                <a:gd name="connsiteY3" fmla="*/ 28103 h 685795"/>
                <a:gd name="connsiteX4" fmla="*/ 803 w 30487"/>
                <a:gd name="connsiteY4" fmla="*/ 28904 h 685795"/>
                <a:gd name="connsiteX5" fmla="*/ 29635 w 30487"/>
                <a:gd name="connsiteY5" fmla="*/ 0 h 68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7" h="685795">
                  <a:moveTo>
                    <a:pt x="29635" y="0"/>
                  </a:moveTo>
                  <a:lnTo>
                    <a:pt x="30487" y="685795"/>
                  </a:lnTo>
                  <a:lnTo>
                    <a:pt x="1071" y="685795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7F56D6B-560F-4123-9E05-11ACF383D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4843" y="6231622"/>
              <a:ext cx="29611" cy="626379"/>
            </a:xfrm>
            <a:custGeom>
              <a:avLst/>
              <a:gdLst>
                <a:gd name="connsiteX0" fmla="*/ 28833 w 29611"/>
                <a:gd name="connsiteY0" fmla="*/ 0 h 626379"/>
                <a:gd name="connsiteX1" fmla="*/ 29611 w 29611"/>
                <a:gd name="connsiteY1" fmla="*/ 626379 h 626379"/>
                <a:gd name="connsiteX2" fmla="*/ 742 w 29611"/>
                <a:gd name="connsiteY2" fmla="*/ 626379 h 626379"/>
                <a:gd name="connsiteX3" fmla="*/ 0 w 29611"/>
                <a:gd name="connsiteY3" fmla="*/ 28904 h 626379"/>
                <a:gd name="connsiteX4" fmla="*/ 28833 w 29611"/>
                <a:gd name="connsiteY4" fmla="*/ 0 h 6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1" h="626379">
                  <a:moveTo>
                    <a:pt x="28833" y="0"/>
                  </a:moveTo>
                  <a:lnTo>
                    <a:pt x="29611" y="626379"/>
                  </a:lnTo>
                  <a:lnTo>
                    <a:pt x="742" y="62637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FD3A4D4-C05F-4057-8408-6FF0887E06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03974" y="6292642"/>
              <a:ext cx="29535" cy="565359"/>
            </a:xfrm>
            <a:custGeom>
              <a:avLst/>
              <a:gdLst>
                <a:gd name="connsiteX0" fmla="*/ 28833 w 29535"/>
                <a:gd name="connsiteY0" fmla="*/ 0 h 565359"/>
                <a:gd name="connsiteX1" fmla="*/ 29535 w 29535"/>
                <a:gd name="connsiteY1" fmla="*/ 565359 h 565359"/>
                <a:gd name="connsiteX2" fmla="*/ 666 w 29535"/>
                <a:gd name="connsiteY2" fmla="*/ 565359 h 565359"/>
                <a:gd name="connsiteX3" fmla="*/ 0 w 29535"/>
                <a:gd name="connsiteY3" fmla="*/ 28904 h 565359"/>
                <a:gd name="connsiteX4" fmla="*/ 28833 w 29535"/>
                <a:gd name="connsiteY4" fmla="*/ 0 h 56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35" h="565359">
                  <a:moveTo>
                    <a:pt x="28833" y="0"/>
                  </a:moveTo>
                  <a:lnTo>
                    <a:pt x="29535" y="565359"/>
                  </a:lnTo>
                  <a:lnTo>
                    <a:pt x="666" y="56535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2EAC669-BA43-4F58-9784-4CCDFE4D6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43104" y="6353662"/>
              <a:ext cx="29460" cy="504339"/>
            </a:xfrm>
            <a:custGeom>
              <a:avLst/>
              <a:gdLst>
                <a:gd name="connsiteX0" fmla="*/ 28833 w 29460"/>
                <a:gd name="connsiteY0" fmla="*/ 0 h 504339"/>
                <a:gd name="connsiteX1" fmla="*/ 29460 w 29460"/>
                <a:gd name="connsiteY1" fmla="*/ 504339 h 504339"/>
                <a:gd name="connsiteX2" fmla="*/ 591 w 29460"/>
                <a:gd name="connsiteY2" fmla="*/ 504339 h 504339"/>
                <a:gd name="connsiteX3" fmla="*/ 0 w 29460"/>
                <a:gd name="connsiteY3" fmla="*/ 28905 h 504339"/>
                <a:gd name="connsiteX4" fmla="*/ 28833 w 29460"/>
                <a:gd name="connsiteY4" fmla="*/ 0 h 50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0" h="504339">
                  <a:moveTo>
                    <a:pt x="28833" y="0"/>
                  </a:moveTo>
                  <a:lnTo>
                    <a:pt x="29460" y="504339"/>
                  </a:lnTo>
                  <a:lnTo>
                    <a:pt x="591" y="504339"/>
                  </a:lnTo>
                  <a:lnTo>
                    <a:pt x="0" y="28905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3CAE3B4-689F-4EC3-8CC9-EB6D360E3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82237" y="6415482"/>
              <a:ext cx="30185" cy="442518"/>
            </a:xfrm>
            <a:custGeom>
              <a:avLst/>
              <a:gdLst>
                <a:gd name="connsiteX0" fmla="*/ 29635 w 30185"/>
                <a:gd name="connsiteY0" fmla="*/ 0 h 442518"/>
                <a:gd name="connsiteX1" fmla="*/ 30185 w 30185"/>
                <a:gd name="connsiteY1" fmla="*/ 442518 h 442518"/>
                <a:gd name="connsiteX2" fmla="*/ 724 w 30185"/>
                <a:gd name="connsiteY2" fmla="*/ 442518 h 442518"/>
                <a:gd name="connsiteX3" fmla="*/ 0 w 30185"/>
                <a:gd name="connsiteY3" fmla="*/ 28104 h 442518"/>
                <a:gd name="connsiteX4" fmla="*/ 803 w 30185"/>
                <a:gd name="connsiteY4" fmla="*/ 28905 h 442518"/>
                <a:gd name="connsiteX5" fmla="*/ 29635 w 30185"/>
                <a:gd name="connsiteY5" fmla="*/ 0 h 44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442518">
                  <a:moveTo>
                    <a:pt x="29635" y="0"/>
                  </a:moveTo>
                  <a:lnTo>
                    <a:pt x="30185" y="442518"/>
                  </a:lnTo>
                  <a:lnTo>
                    <a:pt x="724" y="442518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665978C-1CDF-4EF9-9A5C-4C6C0B3BE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2168" y="6474900"/>
              <a:ext cx="29308" cy="383101"/>
            </a:xfrm>
            <a:custGeom>
              <a:avLst/>
              <a:gdLst>
                <a:gd name="connsiteX0" fmla="*/ 28832 w 29308"/>
                <a:gd name="connsiteY0" fmla="*/ 0 h 383101"/>
                <a:gd name="connsiteX1" fmla="*/ 29308 w 29308"/>
                <a:gd name="connsiteY1" fmla="*/ 383101 h 383101"/>
                <a:gd name="connsiteX2" fmla="*/ 440 w 29308"/>
                <a:gd name="connsiteY2" fmla="*/ 383101 h 383101"/>
                <a:gd name="connsiteX3" fmla="*/ 0 w 29308"/>
                <a:gd name="connsiteY3" fmla="*/ 28904 h 383101"/>
                <a:gd name="connsiteX4" fmla="*/ 28832 w 29308"/>
                <a:gd name="connsiteY4" fmla="*/ 0 h 383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08" h="383101">
                  <a:moveTo>
                    <a:pt x="28832" y="0"/>
                  </a:moveTo>
                  <a:lnTo>
                    <a:pt x="29308" y="383101"/>
                  </a:lnTo>
                  <a:lnTo>
                    <a:pt x="440" y="383101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7F81447-DAE2-4092-B156-2723E1806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61300" y="6535920"/>
              <a:ext cx="29233" cy="322081"/>
            </a:xfrm>
            <a:custGeom>
              <a:avLst/>
              <a:gdLst>
                <a:gd name="connsiteX0" fmla="*/ 28833 w 29233"/>
                <a:gd name="connsiteY0" fmla="*/ 0 h 322081"/>
                <a:gd name="connsiteX1" fmla="*/ 29233 w 29233"/>
                <a:gd name="connsiteY1" fmla="*/ 322081 h 322081"/>
                <a:gd name="connsiteX2" fmla="*/ 364 w 29233"/>
                <a:gd name="connsiteY2" fmla="*/ 322081 h 322081"/>
                <a:gd name="connsiteX3" fmla="*/ 0 w 29233"/>
                <a:gd name="connsiteY3" fmla="*/ 28904 h 322081"/>
                <a:gd name="connsiteX4" fmla="*/ 28833 w 29233"/>
                <a:gd name="connsiteY4" fmla="*/ 0 h 32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33" h="322081">
                  <a:moveTo>
                    <a:pt x="28833" y="0"/>
                  </a:moveTo>
                  <a:lnTo>
                    <a:pt x="29233" y="322081"/>
                  </a:lnTo>
                  <a:lnTo>
                    <a:pt x="364" y="322081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B0C8140-456A-4593-9DC3-5A53E63B0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00431" y="6597740"/>
              <a:ext cx="29959" cy="260260"/>
            </a:xfrm>
            <a:custGeom>
              <a:avLst/>
              <a:gdLst>
                <a:gd name="connsiteX0" fmla="*/ 29636 w 29959"/>
                <a:gd name="connsiteY0" fmla="*/ 0 h 260260"/>
                <a:gd name="connsiteX1" fmla="*/ 29959 w 29959"/>
                <a:gd name="connsiteY1" fmla="*/ 260260 h 260260"/>
                <a:gd name="connsiteX2" fmla="*/ 440 w 29959"/>
                <a:gd name="connsiteY2" fmla="*/ 260260 h 260260"/>
                <a:gd name="connsiteX3" fmla="*/ 0 w 29959"/>
                <a:gd name="connsiteY3" fmla="*/ 28104 h 260260"/>
                <a:gd name="connsiteX4" fmla="*/ 803 w 29959"/>
                <a:gd name="connsiteY4" fmla="*/ 28904 h 260260"/>
                <a:gd name="connsiteX5" fmla="*/ 29636 w 29959"/>
                <a:gd name="connsiteY5" fmla="*/ 0 h 26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9" h="260260">
                  <a:moveTo>
                    <a:pt x="29636" y="0"/>
                  </a:moveTo>
                  <a:lnTo>
                    <a:pt x="29959" y="260260"/>
                  </a:lnTo>
                  <a:lnTo>
                    <a:pt x="440" y="260260"/>
                  </a:lnTo>
                  <a:lnTo>
                    <a:pt x="0" y="28104"/>
                  </a:lnTo>
                  <a:lnTo>
                    <a:pt x="803" y="28904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1411ED6-803D-4C5A-8E92-8EAC28ACA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39562" y="6658760"/>
              <a:ext cx="29882" cy="199240"/>
            </a:xfrm>
            <a:custGeom>
              <a:avLst/>
              <a:gdLst>
                <a:gd name="connsiteX0" fmla="*/ 29635 w 29882"/>
                <a:gd name="connsiteY0" fmla="*/ 0 h 199240"/>
                <a:gd name="connsiteX1" fmla="*/ 29882 w 29882"/>
                <a:gd name="connsiteY1" fmla="*/ 199240 h 199240"/>
                <a:gd name="connsiteX2" fmla="*/ 337 w 29882"/>
                <a:gd name="connsiteY2" fmla="*/ 199240 h 199240"/>
                <a:gd name="connsiteX3" fmla="*/ 0 w 29882"/>
                <a:gd name="connsiteY3" fmla="*/ 28103 h 199240"/>
                <a:gd name="connsiteX4" fmla="*/ 803 w 29882"/>
                <a:gd name="connsiteY4" fmla="*/ 28904 h 199240"/>
                <a:gd name="connsiteX5" fmla="*/ 29635 w 29882"/>
                <a:gd name="connsiteY5" fmla="*/ 0 h 19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82" h="199240">
                  <a:moveTo>
                    <a:pt x="29635" y="0"/>
                  </a:moveTo>
                  <a:lnTo>
                    <a:pt x="29882" y="199240"/>
                  </a:lnTo>
                  <a:lnTo>
                    <a:pt x="337" y="199240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D3F198DF-8521-45A1-8BAE-4FC70FC42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79494" y="6718178"/>
              <a:ext cx="29006" cy="139823"/>
            </a:xfrm>
            <a:custGeom>
              <a:avLst/>
              <a:gdLst>
                <a:gd name="connsiteX0" fmla="*/ 28832 w 29006"/>
                <a:gd name="connsiteY0" fmla="*/ 0 h 139823"/>
                <a:gd name="connsiteX1" fmla="*/ 29006 w 29006"/>
                <a:gd name="connsiteY1" fmla="*/ 139823 h 139823"/>
                <a:gd name="connsiteX2" fmla="*/ 138 w 29006"/>
                <a:gd name="connsiteY2" fmla="*/ 139823 h 139823"/>
                <a:gd name="connsiteX3" fmla="*/ 0 w 29006"/>
                <a:gd name="connsiteY3" fmla="*/ 28904 h 139823"/>
                <a:gd name="connsiteX4" fmla="*/ 28832 w 29006"/>
                <a:gd name="connsiteY4" fmla="*/ 0 h 13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06" h="139823">
                  <a:moveTo>
                    <a:pt x="28832" y="0"/>
                  </a:moveTo>
                  <a:lnTo>
                    <a:pt x="29006" y="139823"/>
                  </a:lnTo>
                  <a:lnTo>
                    <a:pt x="138" y="139823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AA80212-BA6E-448F-BA91-287462E1D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626" y="6779198"/>
              <a:ext cx="28931" cy="78803"/>
            </a:xfrm>
            <a:custGeom>
              <a:avLst/>
              <a:gdLst>
                <a:gd name="connsiteX0" fmla="*/ 28833 w 28931"/>
                <a:gd name="connsiteY0" fmla="*/ 0 h 78803"/>
                <a:gd name="connsiteX1" fmla="*/ 28931 w 28931"/>
                <a:gd name="connsiteY1" fmla="*/ 78803 h 78803"/>
                <a:gd name="connsiteX2" fmla="*/ 62 w 28931"/>
                <a:gd name="connsiteY2" fmla="*/ 78803 h 78803"/>
                <a:gd name="connsiteX3" fmla="*/ 0 w 28931"/>
                <a:gd name="connsiteY3" fmla="*/ 28904 h 78803"/>
                <a:gd name="connsiteX4" fmla="*/ 28833 w 28931"/>
                <a:gd name="connsiteY4" fmla="*/ 0 h 7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1" h="78803">
                  <a:moveTo>
                    <a:pt x="28833" y="0"/>
                  </a:moveTo>
                  <a:lnTo>
                    <a:pt x="28931" y="78803"/>
                  </a:lnTo>
                  <a:lnTo>
                    <a:pt x="62" y="78803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B8EBCCB-B7E3-4837-AA61-44D0A400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0452" y="6841018"/>
              <a:ext cx="16961" cy="16982"/>
            </a:xfrm>
            <a:custGeom>
              <a:avLst/>
              <a:gdLst>
                <a:gd name="connsiteX0" fmla="*/ 16940 w 16961"/>
                <a:gd name="connsiteY0" fmla="*/ 0 h 16982"/>
                <a:gd name="connsiteX1" fmla="*/ 16961 w 16961"/>
                <a:gd name="connsiteY1" fmla="*/ 16982 h 16982"/>
                <a:gd name="connsiteX2" fmla="*/ 0 w 16961"/>
                <a:gd name="connsiteY2" fmla="*/ 16982 h 16982"/>
                <a:gd name="connsiteX3" fmla="*/ 16940 w 16961"/>
                <a:gd name="connsiteY3" fmla="*/ 0 h 16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61" h="16982">
                  <a:moveTo>
                    <a:pt x="16940" y="0"/>
                  </a:moveTo>
                  <a:lnTo>
                    <a:pt x="16961" y="16982"/>
                  </a:lnTo>
                  <a:lnTo>
                    <a:pt x="0" y="16982"/>
                  </a:lnTo>
                  <a:lnTo>
                    <a:pt x="1694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31DFD331-AE9E-4D35-BC5E-89A51E7CC6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E4B2F207-6068-4806-A6CC-5A7FCB66A2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491866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Text Placeholder 9">
            <a:extLst>
              <a:ext uri="{FF2B5EF4-FFF2-40B4-BE49-F238E27FC236}">
                <a16:creationId xmlns:a16="http://schemas.microsoft.com/office/drawing/2014/main" id="{8F52AD35-565E-4B3E-B63D-69F6C62E56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7" name="Text Placeholder 9">
            <a:extLst>
              <a:ext uri="{FF2B5EF4-FFF2-40B4-BE49-F238E27FC236}">
                <a16:creationId xmlns:a16="http://schemas.microsoft.com/office/drawing/2014/main" id="{62E32947-70DC-4299-A3C0-D8CFA75718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3837939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0" name="Text Placeholder 9">
            <a:extLst>
              <a:ext uri="{FF2B5EF4-FFF2-40B4-BE49-F238E27FC236}">
                <a16:creationId xmlns:a16="http://schemas.microsoft.com/office/drawing/2014/main" id="{15906F94-3E6E-4731-9975-FE2377DBDC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4790587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9" name="Text Placeholder 9">
            <a:extLst>
              <a:ext uri="{FF2B5EF4-FFF2-40B4-BE49-F238E27FC236}">
                <a16:creationId xmlns:a16="http://schemas.microsoft.com/office/drawing/2014/main" id="{F592EC28-81D2-494E-AD5C-BC4F4FCD30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203301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9">
            <a:extLst>
              <a:ext uri="{FF2B5EF4-FFF2-40B4-BE49-F238E27FC236}">
                <a16:creationId xmlns:a16="http://schemas.microsoft.com/office/drawing/2014/main" id="{6B4E489F-EE15-4460-875A-2FB75B72C5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86217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2" name="Text Placeholder 9">
            <a:extLst>
              <a:ext uri="{FF2B5EF4-FFF2-40B4-BE49-F238E27FC236}">
                <a16:creationId xmlns:a16="http://schemas.microsoft.com/office/drawing/2014/main" id="{41D6DC40-2E7F-4703-B810-A9DF12E8CA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86217" y="2486550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Text Placeholder 9">
            <a:extLst>
              <a:ext uri="{FF2B5EF4-FFF2-40B4-BE49-F238E27FC236}">
                <a16:creationId xmlns:a16="http://schemas.microsoft.com/office/drawing/2014/main" id="{8D1334C0-9B97-4769-8EC5-505D553AD5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86217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4" name="Text Placeholder 9">
            <a:extLst>
              <a:ext uri="{FF2B5EF4-FFF2-40B4-BE49-F238E27FC236}">
                <a16:creationId xmlns:a16="http://schemas.microsoft.com/office/drawing/2014/main" id="{77627840-21B3-4981-A379-398FD9F5B7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6217" y="3832623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solidFill>
          <a:schemeClr val="accent3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/>
          <p:nvPr/>
        </p:nvSpPr>
        <p:spPr>
          <a:xfrm>
            <a:off x="2029040" y="4775407"/>
            <a:ext cx="2029968" cy="207752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24"/>
          <p:cNvSpPr txBox="1">
            <a:spLocks noGrp="1"/>
          </p:cNvSpPr>
          <p:nvPr>
            <p:ph type="ctrTitle"/>
          </p:nvPr>
        </p:nvSpPr>
        <p:spPr>
          <a:xfrm>
            <a:off x="6605937" y="1098339"/>
            <a:ext cx="5099392" cy="2264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venir"/>
              <a:buNone/>
              <a:defRPr sz="6000" cap="none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4"/>
          <p:cNvSpPr/>
          <p:nvPr/>
        </p:nvSpPr>
        <p:spPr>
          <a:xfrm>
            <a:off x="0" y="4056331"/>
            <a:ext cx="2029968" cy="2029968"/>
          </a:xfrm>
          <a:custGeom>
            <a:avLst/>
            <a:gdLst/>
            <a:ahLst/>
            <a:cxnLst/>
            <a:rect l="l" t="t" r="r" b="b"/>
            <a:pathLst>
              <a:path w="1828800" h="1828800" extrusionOk="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24"/>
          <p:cNvSpPr/>
          <p:nvPr/>
        </p:nvSpPr>
        <p:spPr>
          <a:xfrm>
            <a:off x="0" y="0"/>
            <a:ext cx="2029968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9" name="Google Shape;59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0" y="4069288"/>
            <a:ext cx="2029968" cy="2029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2027141" y="-4303"/>
            <a:ext cx="2029968" cy="2029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2029968" cy="2029968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24"/>
          <p:cNvSpPr/>
          <p:nvPr/>
        </p:nvSpPr>
        <p:spPr>
          <a:xfrm>
            <a:off x="0" y="6098433"/>
            <a:ext cx="2029968" cy="7595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3" name="Google Shape;63;p24"/>
          <p:cNvSpPr/>
          <p:nvPr/>
        </p:nvSpPr>
        <p:spPr>
          <a:xfrm flipH="1">
            <a:off x="0" y="2027186"/>
            <a:ext cx="2032942" cy="202996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64" name="Google Shape;64;p24"/>
          <p:cNvGrpSpPr/>
          <p:nvPr/>
        </p:nvGrpSpPr>
        <p:grpSpPr>
          <a:xfrm>
            <a:off x="23853" y="2069719"/>
            <a:ext cx="1965960" cy="1965960"/>
            <a:chOff x="5361924" y="7472790"/>
            <a:chExt cx="1828800" cy="1828800"/>
          </a:xfrm>
        </p:grpSpPr>
        <p:grpSp>
          <p:nvGrpSpPr>
            <p:cNvPr id="65" name="Google Shape;65;p24"/>
            <p:cNvGrpSpPr/>
            <p:nvPr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66" name="Google Shape;66;p24"/>
              <p:cNvGrpSpPr/>
              <p:nvPr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67" name="Google Shape;67;p24"/>
                <p:cNvGrpSpPr/>
                <p:nvPr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68" name="Google Shape;68;p24"/>
                  <p:cNvGrpSpPr/>
                  <p:nvPr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69" name="Google Shape;69;p24"/>
                    <p:cNvGrpSpPr/>
                    <p:nvPr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70" name="Google Shape;70;p24"/>
                      <p:cNvGrpSpPr/>
                      <p:nvPr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71" name="Google Shape;71;p24"/>
                        <p:cNvGrpSpPr/>
                        <p:nvPr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72" name="Google Shape;72;p24"/>
                          <p:cNvSpPr/>
                          <p:nvPr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 cap="flat" cmpd="sng">
                            <a:solidFill>
                              <a:schemeClr val="accent5"/>
                            </a:solidFill>
                            <a:prstDash val="solid"/>
                            <a:miter lim="800000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45700" rIns="91425" bIns="45700" anchor="ctr" anchorCtr="0">
                            <a:noAutofit/>
                          </a:bodyPr>
                          <a:lstStyle/>
                          <a:p>
                            <a:pPr marL="0" marR="0" lvl="0" indent="0" algn="ctr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rPr lang="en-US" sz="1800" b="0" i="0" u="none" strike="noStrike" cap="none">
                                <a:solidFill>
                                  <a:schemeClr val="lt1"/>
                                </a:solidFill>
                                <a:latin typeface="Avenir"/>
                                <a:ea typeface="Avenir"/>
                                <a:cs typeface="Avenir"/>
                                <a:sym typeface="Avenir"/>
                              </a:rPr>
                              <a:t> </a:t>
                            </a:r>
                            <a:endParaRPr/>
                          </a:p>
                        </p:txBody>
                      </p:sp>
                      <p:sp>
                        <p:nvSpPr>
                          <p:cNvPr id="73" name="Google Shape;73;p24"/>
                          <p:cNvSpPr/>
                          <p:nvPr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 cap="flat" cmpd="sng">
                            <a:solidFill>
                              <a:schemeClr val="accent5"/>
                            </a:solidFill>
                            <a:prstDash val="solid"/>
                            <a:miter lim="800000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45700" rIns="91425" bIns="45700" anchor="ctr" anchorCtr="0">
                            <a:noAutofit/>
                          </a:bodyPr>
                          <a:lstStyle/>
                          <a:p>
                            <a:pPr marL="0" marR="0" lvl="0" indent="0" algn="ctr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rPr lang="en-US" sz="1800" b="0" i="0" u="none" strike="noStrike" cap="none">
                                <a:solidFill>
                                  <a:schemeClr val="lt1"/>
                                </a:solidFill>
                                <a:latin typeface="Avenir"/>
                                <a:ea typeface="Avenir"/>
                                <a:cs typeface="Avenir"/>
                                <a:sym typeface="Avenir"/>
                              </a:rPr>
                              <a:t> </a:t>
                            </a:r>
                            <a:endParaRPr/>
                          </a:p>
                        </p:txBody>
                      </p:sp>
                    </p:grpSp>
                    <p:sp>
                      <p:nvSpPr>
                        <p:cNvPr id="74" name="Google Shape;74;p24"/>
                        <p:cNvSpPr/>
                        <p:nvPr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 cap="flat" cmpd="sng">
                          <a:solidFill>
                            <a:schemeClr val="accent5"/>
                          </a:solidFill>
                          <a:prstDash val="solid"/>
                          <a:miter lim="800000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b="0" i="0" u="none" strike="noStrike" cap="none">
                              <a:solidFill>
                                <a:schemeClr val="lt1"/>
                              </a:solidFill>
                              <a:latin typeface="Avenir"/>
                              <a:ea typeface="Avenir"/>
                              <a:cs typeface="Avenir"/>
                              <a:sym typeface="Avenir"/>
                            </a:rPr>
                            <a:t> </a:t>
                          </a:r>
                          <a:endParaRPr/>
                        </a:p>
                      </p:txBody>
                    </p:sp>
                  </p:grpSp>
                  <p:sp>
                    <p:nvSpPr>
                      <p:cNvPr id="75" name="Google Shape;75;p24"/>
                      <p:cNvSpPr/>
                      <p:nvPr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 cap="flat" cmpd="sng">
                        <a:solidFill>
                          <a:schemeClr val="accent5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800" b="0" i="0" u="none" strike="noStrike" cap="none">
                            <a:solidFill>
                              <a:schemeClr val="lt1"/>
                            </a:solidFill>
                            <a:latin typeface="Avenir"/>
                            <a:ea typeface="Avenir"/>
                            <a:cs typeface="Avenir"/>
                            <a:sym typeface="Avenir"/>
                          </a:rPr>
                          <a:t> </a:t>
                        </a:r>
                        <a:endParaRPr/>
                      </a:p>
                    </p:txBody>
                  </p:sp>
                </p:grpSp>
                <p:sp>
                  <p:nvSpPr>
                    <p:cNvPr id="76" name="Google Shape;76;p24"/>
                    <p:cNvSpPr/>
                    <p:nvPr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 cap="flat" cmpd="sng">
                      <a:solidFill>
                        <a:schemeClr val="accent5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 </a:t>
                      </a:r>
                      <a:endParaRPr/>
                    </a:p>
                  </p:txBody>
                </p:sp>
              </p:grpSp>
              <p:sp>
                <p:nvSpPr>
                  <p:cNvPr id="77" name="Google Shape;77;p24"/>
                  <p:cNvSpPr/>
                  <p:nvPr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 cap="flat" cmpd="sng">
                    <a:solidFill>
                      <a:schemeClr val="accent5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800" b="0" i="0" u="none" strike="noStrike" cap="none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rPr>
                      <a:t> </a:t>
                    </a:r>
                    <a:endParaRPr/>
                  </a:p>
                </p:txBody>
              </p:sp>
            </p:grpSp>
            <p:sp>
              <p:nvSpPr>
                <p:cNvPr id="78" name="Google Shape;78;p24"/>
                <p:cNvSpPr/>
                <p:nvPr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 cap="flat" cmpd="sng">
                  <a:solidFill>
                    <a:schemeClr val="accent5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0" i="0" u="none" strike="noStrike" cap="none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</p:grpSp>
          <p:sp>
            <p:nvSpPr>
              <p:cNvPr id="79" name="Google Shape;79;p24"/>
              <p:cNvSpPr/>
              <p:nvPr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 cap="flat" cmpd="sng">
                <a:solidFill>
                  <a:schemeClr val="accent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rPr>
                  <a:t> </a:t>
                </a:r>
                <a:endParaRPr/>
              </a:p>
            </p:txBody>
          </p:sp>
          <p:sp>
            <p:nvSpPr>
              <p:cNvPr id="80" name="Google Shape;80;p24"/>
              <p:cNvSpPr/>
              <p:nvPr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 cap="flat" cmpd="sng">
                <a:solidFill>
                  <a:schemeClr val="accent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rPr>
                  <a:t> </a:t>
                </a:r>
                <a:endParaRPr/>
              </a:p>
            </p:txBody>
          </p:sp>
          <p:sp>
            <p:nvSpPr>
              <p:cNvPr id="81" name="Google Shape;81;p24"/>
              <p:cNvSpPr/>
              <p:nvPr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 cap="flat" cmpd="sng">
                <a:solidFill>
                  <a:schemeClr val="accent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rPr>
                  <a:t> </a:t>
                </a:r>
                <a:endParaRPr/>
              </a:p>
            </p:txBody>
          </p:sp>
          <p:sp>
            <p:nvSpPr>
              <p:cNvPr id="82" name="Google Shape;82;p24"/>
              <p:cNvSpPr/>
              <p:nvPr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 cap="flat" cmpd="sng">
                <a:solidFill>
                  <a:schemeClr val="accent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rPr>
                  <a:t> </a:t>
                </a:r>
                <a:endParaRPr/>
              </a:p>
            </p:txBody>
          </p:sp>
          <p:sp>
            <p:nvSpPr>
              <p:cNvPr id="83" name="Google Shape;83;p24"/>
              <p:cNvSpPr/>
              <p:nvPr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 cap="flat" cmpd="sng">
                <a:solidFill>
                  <a:schemeClr val="accent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rPr>
                  <a:t> </a:t>
                </a:r>
                <a:endParaRPr/>
              </a:p>
            </p:txBody>
          </p:sp>
        </p:grpSp>
        <p:sp>
          <p:nvSpPr>
            <p:cNvPr id="84" name="Google Shape;84;p24"/>
            <p:cNvSpPr/>
            <p:nvPr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 cap="flat" cmpd="sng">
              <a:solidFill>
                <a:schemeClr val="accent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 </a:t>
              </a:r>
              <a:endParaRPr/>
            </a:p>
          </p:txBody>
        </p:sp>
      </p:grpSp>
      <p:sp>
        <p:nvSpPr>
          <p:cNvPr id="85" name="Google Shape;85;p24"/>
          <p:cNvSpPr/>
          <p:nvPr/>
        </p:nvSpPr>
        <p:spPr>
          <a:xfrm>
            <a:off x="0" y="2025665"/>
            <a:ext cx="1014984" cy="2029968"/>
          </a:xfrm>
          <a:custGeom>
            <a:avLst/>
            <a:gdLst/>
            <a:ahLst/>
            <a:cxnLst/>
            <a:rect l="l" t="t" r="r" b="b"/>
            <a:pathLst>
              <a:path w="915648" h="1828800" extrusionOk="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6" name="Google Shape;86;p24"/>
          <p:cNvSpPr/>
          <p:nvPr/>
        </p:nvSpPr>
        <p:spPr>
          <a:xfrm>
            <a:off x="2033943" y="2033993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7" name="Google Shape;87;p24"/>
          <p:cNvSpPr/>
          <p:nvPr/>
        </p:nvSpPr>
        <p:spPr>
          <a:xfrm>
            <a:off x="2029968" y="4059798"/>
            <a:ext cx="2029968" cy="7595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8" name="Google Shape;88;p24"/>
          <p:cNvSpPr/>
          <p:nvPr/>
        </p:nvSpPr>
        <p:spPr>
          <a:xfrm>
            <a:off x="6101628" y="4053385"/>
            <a:ext cx="3178103" cy="2799549"/>
          </a:xfrm>
          <a:custGeom>
            <a:avLst/>
            <a:gdLst/>
            <a:ahLst/>
            <a:cxnLst/>
            <a:rect l="l" t="t" r="r" b="b"/>
            <a:pathLst>
              <a:path w="2029968" h="2029968" extrusionOk="0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89" name="Google Shape;89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68239" y="2029625"/>
            <a:ext cx="2029878" cy="2023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64220" y="4055808"/>
            <a:ext cx="2029968" cy="202996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4"/>
          <p:cNvSpPr/>
          <p:nvPr/>
        </p:nvSpPr>
        <p:spPr>
          <a:xfrm>
            <a:off x="4058754" y="4060579"/>
            <a:ext cx="2029968" cy="2029968"/>
          </a:xfrm>
          <a:custGeom>
            <a:avLst/>
            <a:gdLst/>
            <a:ahLst/>
            <a:cxnLst/>
            <a:rect l="l" t="t" r="r" b="b"/>
            <a:pathLst>
              <a:path w="1828800" h="1828800" extrusionOk="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92" name="Google Shape;92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4074136" y="4059923"/>
            <a:ext cx="2029968" cy="2029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4" descr="A black and white striped pattern&#10;&#10;Description automatically generated with low confidenc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31592" y="3062893"/>
            <a:ext cx="2019299" cy="9994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" name="Google Shape;94;p24"/>
          <p:cNvGrpSpPr/>
          <p:nvPr/>
        </p:nvGrpSpPr>
        <p:grpSpPr>
          <a:xfrm>
            <a:off x="2034619" y="4836676"/>
            <a:ext cx="1965960" cy="1965960"/>
            <a:chOff x="5361924" y="7472790"/>
            <a:chExt cx="1828800" cy="1828800"/>
          </a:xfrm>
        </p:grpSpPr>
        <p:grpSp>
          <p:nvGrpSpPr>
            <p:cNvPr id="95" name="Google Shape;95;p24"/>
            <p:cNvGrpSpPr/>
            <p:nvPr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96" name="Google Shape;96;p24"/>
              <p:cNvGrpSpPr/>
              <p:nvPr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97" name="Google Shape;97;p24"/>
                <p:cNvGrpSpPr/>
                <p:nvPr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8" name="Google Shape;98;p24"/>
                  <p:cNvGrpSpPr/>
                  <p:nvPr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99" name="Google Shape;99;p24"/>
                    <p:cNvGrpSpPr/>
                    <p:nvPr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00" name="Google Shape;100;p24"/>
                      <p:cNvGrpSpPr/>
                      <p:nvPr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01" name="Google Shape;101;p24"/>
                        <p:cNvGrpSpPr/>
                        <p:nvPr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102" name="Google Shape;102;p24"/>
                          <p:cNvSpPr/>
                          <p:nvPr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 cap="flat" cmpd="sng">
                            <a:solidFill>
                              <a:schemeClr val="accent6"/>
                            </a:solidFill>
                            <a:prstDash val="solid"/>
                            <a:miter lim="800000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45700" rIns="91425" bIns="45700" anchor="ctr" anchorCtr="0">
                            <a:noAutofit/>
                          </a:bodyPr>
                          <a:lstStyle/>
                          <a:p>
                            <a:pPr marL="0" marR="0" lvl="0" indent="0" algn="ctr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rPr lang="en-US" sz="1800" b="0" i="0" u="none" strike="noStrike" cap="none">
                                <a:solidFill>
                                  <a:schemeClr val="lt1"/>
                                </a:solidFill>
                                <a:latin typeface="Avenir"/>
                                <a:ea typeface="Avenir"/>
                                <a:cs typeface="Avenir"/>
                                <a:sym typeface="Avenir"/>
                              </a:rPr>
                              <a:t> </a:t>
                            </a:r>
                            <a:endParaRPr/>
                          </a:p>
                        </p:txBody>
                      </p:sp>
                      <p:sp>
                        <p:nvSpPr>
                          <p:cNvPr id="103" name="Google Shape;103;p24"/>
                          <p:cNvSpPr/>
                          <p:nvPr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 cap="flat" cmpd="sng">
                            <a:solidFill>
                              <a:schemeClr val="accent6"/>
                            </a:solidFill>
                            <a:prstDash val="solid"/>
                            <a:miter lim="800000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45700" rIns="91425" bIns="45700" anchor="ctr" anchorCtr="0">
                            <a:noAutofit/>
                          </a:bodyPr>
                          <a:lstStyle/>
                          <a:p>
                            <a:pPr marL="0" marR="0" lvl="0" indent="0" algn="ctr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rPr lang="en-US" sz="1800" b="0" i="0" u="none" strike="noStrike" cap="none">
                                <a:solidFill>
                                  <a:schemeClr val="lt1"/>
                                </a:solidFill>
                                <a:latin typeface="Avenir"/>
                                <a:ea typeface="Avenir"/>
                                <a:cs typeface="Avenir"/>
                                <a:sym typeface="Avenir"/>
                              </a:rPr>
                              <a:t> </a:t>
                            </a:r>
                            <a:endParaRPr/>
                          </a:p>
                        </p:txBody>
                      </p:sp>
                    </p:grpSp>
                    <p:sp>
                      <p:nvSpPr>
                        <p:cNvPr id="104" name="Google Shape;104;p24"/>
                        <p:cNvSpPr/>
                        <p:nvPr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 cap="flat" cmpd="sng">
                          <a:solidFill>
                            <a:schemeClr val="accent6"/>
                          </a:solidFill>
                          <a:prstDash val="solid"/>
                          <a:miter lim="800000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b="0" i="0" u="none" strike="noStrike" cap="none">
                              <a:solidFill>
                                <a:schemeClr val="lt1"/>
                              </a:solidFill>
                              <a:latin typeface="Avenir"/>
                              <a:ea typeface="Avenir"/>
                              <a:cs typeface="Avenir"/>
                              <a:sym typeface="Avenir"/>
                            </a:rPr>
                            <a:t> </a:t>
                          </a:r>
                          <a:endParaRPr/>
                        </a:p>
                      </p:txBody>
                    </p:sp>
                  </p:grpSp>
                  <p:sp>
                    <p:nvSpPr>
                      <p:cNvPr id="105" name="Google Shape;105;p24"/>
                      <p:cNvSpPr/>
                      <p:nvPr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 cap="flat" cmpd="sng">
                        <a:solidFill>
                          <a:schemeClr val="accent6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800" b="0" i="0" u="none" strike="noStrike" cap="none">
                            <a:solidFill>
                              <a:schemeClr val="lt1"/>
                            </a:solidFill>
                            <a:latin typeface="Avenir"/>
                            <a:ea typeface="Avenir"/>
                            <a:cs typeface="Avenir"/>
                            <a:sym typeface="Avenir"/>
                          </a:rPr>
                          <a:t> </a:t>
                        </a:r>
                        <a:endParaRPr/>
                      </a:p>
                    </p:txBody>
                  </p:sp>
                </p:grpSp>
                <p:sp>
                  <p:nvSpPr>
                    <p:cNvPr id="106" name="Google Shape;106;p24"/>
                    <p:cNvSpPr/>
                    <p:nvPr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 cap="flat" cmpd="sng">
                      <a:solidFill>
                        <a:schemeClr val="accent6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 </a:t>
                      </a:r>
                      <a:endParaRPr/>
                    </a:p>
                  </p:txBody>
                </p:sp>
              </p:grpSp>
              <p:sp>
                <p:nvSpPr>
                  <p:cNvPr id="107" name="Google Shape;107;p24"/>
                  <p:cNvSpPr/>
                  <p:nvPr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 cap="flat" cmpd="sng">
                    <a:solidFill>
                      <a:schemeClr val="accent6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800" b="0" i="0" u="none" strike="noStrike" cap="none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rPr>
                      <a:t> </a:t>
                    </a:r>
                    <a:endParaRPr/>
                  </a:p>
                </p:txBody>
              </p:sp>
            </p:grpSp>
            <p:sp>
              <p:nvSpPr>
                <p:cNvPr id="108" name="Google Shape;108;p24"/>
                <p:cNvSpPr/>
                <p:nvPr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 cap="flat" cmpd="sng">
                  <a:solidFill>
                    <a:schemeClr val="accent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0" i="0" u="none" strike="noStrike" cap="none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</p:grpSp>
          <p:sp>
            <p:nvSpPr>
              <p:cNvPr id="109" name="Google Shape;109;p24"/>
              <p:cNvSpPr/>
              <p:nvPr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 cap="flat" cmpd="sng">
                <a:solidFill>
                  <a:schemeClr val="accent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rPr>
                  <a:t> </a:t>
                </a:r>
                <a:endParaRPr/>
              </a:p>
            </p:txBody>
          </p:sp>
          <p:sp>
            <p:nvSpPr>
              <p:cNvPr id="110" name="Google Shape;110;p24"/>
              <p:cNvSpPr/>
              <p:nvPr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 cap="flat" cmpd="sng">
                <a:solidFill>
                  <a:schemeClr val="accent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rPr>
                  <a:t> </a:t>
                </a:r>
                <a:endParaRPr/>
              </a:p>
            </p:txBody>
          </p:sp>
          <p:sp>
            <p:nvSpPr>
              <p:cNvPr id="111" name="Google Shape;111;p24"/>
              <p:cNvSpPr/>
              <p:nvPr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 cap="flat" cmpd="sng">
                <a:solidFill>
                  <a:schemeClr val="accent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rPr>
                  <a:t> </a:t>
                </a:r>
                <a:endParaRPr/>
              </a:p>
            </p:txBody>
          </p:sp>
          <p:sp>
            <p:nvSpPr>
              <p:cNvPr id="112" name="Google Shape;112;p24"/>
              <p:cNvSpPr/>
              <p:nvPr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 cap="flat" cmpd="sng">
                <a:solidFill>
                  <a:schemeClr val="accent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rPr>
                  <a:t> </a:t>
                </a:r>
                <a:endParaRPr/>
              </a:p>
            </p:txBody>
          </p:sp>
          <p:sp>
            <p:nvSpPr>
              <p:cNvPr id="113" name="Google Shape;113;p24"/>
              <p:cNvSpPr/>
              <p:nvPr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 cap="flat" cmpd="sng">
                <a:solidFill>
                  <a:schemeClr val="accent6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rPr>
                  <a:t> </a:t>
                </a:r>
                <a:endParaRPr/>
              </a:p>
            </p:txBody>
          </p:sp>
        </p:grpSp>
        <p:sp>
          <p:nvSpPr>
            <p:cNvPr id="114" name="Google Shape;114;p24"/>
            <p:cNvSpPr/>
            <p:nvPr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 </a:t>
              </a:r>
              <a:endParaRPr/>
            </a:p>
          </p:txBody>
        </p:sp>
      </p:grpSp>
      <p:sp>
        <p:nvSpPr>
          <p:cNvPr id="115" name="Google Shape;115;p24"/>
          <p:cNvSpPr/>
          <p:nvPr/>
        </p:nvSpPr>
        <p:spPr>
          <a:xfrm rot="-5400000">
            <a:off x="2537077" y="5335524"/>
            <a:ext cx="1014984" cy="2029968"/>
          </a:xfrm>
          <a:custGeom>
            <a:avLst/>
            <a:gdLst/>
            <a:ahLst/>
            <a:cxnLst/>
            <a:rect l="l" t="t" r="r" b="b"/>
            <a:pathLst>
              <a:path w="915648" h="1828800" extrusionOk="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6" name="Google Shape;116;p24"/>
          <p:cNvSpPr/>
          <p:nvPr/>
        </p:nvSpPr>
        <p:spPr>
          <a:xfrm>
            <a:off x="4058844" y="6089528"/>
            <a:ext cx="2049251" cy="7684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7" name="Google Shape;117;p24"/>
          <p:cNvSpPr txBox="1">
            <a:spLocks noGrp="1"/>
          </p:cNvSpPr>
          <p:nvPr>
            <p:ph type="dt" idx="10"/>
          </p:nvPr>
        </p:nvSpPr>
        <p:spPr>
          <a:xfrm>
            <a:off x="7519822" y="6353175"/>
            <a:ext cx="10972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ftr" idx="11"/>
          </p:nvPr>
        </p:nvSpPr>
        <p:spPr>
          <a:xfrm>
            <a:off x="8727198" y="6350000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sldNum" idx="12"/>
          </p:nvPr>
        </p:nvSpPr>
        <p:spPr>
          <a:xfrm>
            <a:off x="11123295" y="6356350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>
              <a:spcBef>
                <a:spcPts val="0"/>
              </a:spcBef>
              <a:buNone/>
              <a:defRPr sz="10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0" name="Google Shape;120;p24"/>
          <p:cNvSpPr/>
          <p:nvPr/>
        </p:nvSpPr>
        <p:spPr>
          <a:xfrm>
            <a:off x="5868264" y="1859479"/>
            <a:ext cx="274320" cy="27432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121" name="Google Shape;121;p24"/>
          <p:cNvCxnSpPr>
            <a:stCxn id="85" idx="4"/>
          </p:cNvCxnSpPr>
          <p:nvPr/>
        </p:nvCxnSpPr>
        <p:spPr>
          <a:xfrm rot="10800000" flipH="1">
            <a:off x="0" y="1991835"/>
            <a:ext cx="5931900" cy="33900"/>
          </a:xfrm>
          <a:prstGeom prst="straightConnector1">
            <a:avLst/>
          </a:prstGeom>
          <a:noFill/>
          <a:ln w="508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5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olu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962441-913E-484B-806B-8AD5CE673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3209" y="-16980"/>
            <a:ext cx="4096193" cy="6874980"/>
            <a:chOff x="-33209" y="-16980"/>
            <a:chExt cx="4096193" cy="68749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11888" y="0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14860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>
              <a:off x="2033016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2033016" y="40596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6980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384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-9868" y="2000264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52952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-33209" y="199954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3209" y="2009066"/>
              <a:ext cx="3017520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2923530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4416EFAA-C2FD-4F04-91E3-9F1FA3533A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0BAC0AED-8273-498E-ABB8-65CD10B007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149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0FACFED0-6B1D-4868-929E-C9101D8B7D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387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A3276736-0B83-4D4F-B7D9-AAEF95E38A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359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B57AD20F-1E1B-4FD3-8A76-E07A91002B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7760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6688431F-3AD3-44AD-A5DF-E032B167CC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4255479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F1B1DAAB-37E2-4803-8DF8-A56E6FFF05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5924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E9E9B407-35B1-4B56-BB6A-4895E5AC4C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35924" y="4252806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7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overview">
  <p:cSld name="Product overview">
    <p:bg>
      <p:bgPr>
        <a:solidFill>
          <a:schemeClr val="dk2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7"/>
          <p:cNvSpPr txBox="1">
            <a:spLocks noGrp="1"/>
          </p:cNvSpPr>
          <p:nvPr>
            <p:ph type="title"/>
          </p:nvPr>
        </p:nvSpPr>
        <p:spPr>
          <a:xfrm>
            <a:off x="914400" y="896112"/>
            <a:ext cx="6800850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venir"/>
              <a:buNone/>
              <a:defRPr cap="none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52" name="Google Shape;252;p27"/>
          <p:cNvGrpSpPr/>
          <p:nvPr/>
        </p:nvGrpSpPr>
        <p:grpSpPr>
          <a:xfrm>
            <a:off x="8094267" y="-12136"/>
            <a:ext cx="4100169" cy="6878956"/>
            <a:chOff x="8094267" y="-12136"/>
            <a:chExt cx="4100169" cy="6878956"/>
          </a:xfrm>
        </p:grpSpPr>
        <p:grpSp>
          <p:nvGrpSpPr>
            <p:cNvPr id="253" name="Google Shape;253;p27"/>
            <p:cNvGrpSpPr/>
            <p:nvPr/>
          </p:nvGrpSpPr>
          <p:grpSpPr>
            <a:xfrm>
              <a:off x="8138160" y="-7084"/>
              <a:ext cx="4053840" cy="4061621"/>
              <a:chOff x="8138160" y="-7084"/>
              <a:chExt cx="4053840" cy="4061621"/>
            </a:xfrm>
          </p:grpSpPr>
          <p:sp>
            <p:nvSpPr>
              <p:cNvPr id="254" name="Google Shape;254;p27"/>
              <p:cNvSpPr/>
              <p:nvPr/>
            </p:nvSpPr>
            <p:spPr>
              <a:xfrm flipH="1">
                <a:off x="8138160" y="2017039"/>
                <a:ext cx="2032942" cy="2029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55" name="Google Shape;255;p27"/>
              <p:cNvSpPr/>
              <p:nvPr/>
            </p:nvSpPr>
            <p:spPr>
              <a:xfrm>
                <a:off x="10162032" y="2014436"/>
                <a:ext cx="2029968" cy="202996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56" name="Google Shape;256;p27"/>
              <p:cNvSpPr/>
              <p:nvPr/>
            </p:nvSpPr>
            <p:spPr>
              <a:xfrm rot="5400000">
                <a:off x="10160492" y="2024569"/>
                <a:ext cx="2029968" cy="2029968"/>
              </a:xfrm>
              <a:custGeom>
                <a:avLst/>
                <a:gdLst/>
                <a:ahLst/>
                <a:cxnLst/>
                <a:rect l="l" t="t" r="r" b="b"/>
                <a:pathLst>
                  <a:path w="2029968" h="2029968" extrusionOk="0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57" name="Google Shape;257;p27"/>
              <p:cNvSpPr/>
              <p:nvPr/>
            </p:nvSpPr>
            <p:spPr>
              <a:xfrm>
                <a:off x="10162032" y="0"/>
                <a:ext cx="2029968" cy="202996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pic>
            <p:nvPicPr>
              <p:cNvPr id="258" name="Google Shape;258;p27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 rot="10800000">
                <a:off x="10162032" y="0"/>
                <a:ext cx="2029968" cy="20299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9" name="Google Shape;259;p27"/>
              <p:cNvSpPr/>
              <p:nvPr/>
            </p:nvSpPr>
            <p:spPr>
              <a:xfrm>
                <a:off x="8139364" y="-7084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260" name="Google Shape;260;p27"/>
            <p:cNvGrpSpPr/>
            <p:nvPr/>
          </p:nvGrpSpPr>
          <p:grpSpPr>
            <a:xfrm>
              <a:off x="8094267" y="-12136"/>
              <a:ext cx="4100169" cy="6878956"/>
              <a:chOff x="8094267" y="-12136"/>
              <a:chExt cx="4100169" cy="6878956"/>
            </a:xfrm>
          </p:grpSpPr>
          <p:sp>
            <p:nvSpPr>
              <p:cNvPr id="261" name="Google Shape;261;p27"/>
              <p:cNvSpPr/>
              <p:nvPr/>
            </p:nvSpPr>
            <p:spPr>
              <a:xfrm flipH="1">
                <a:off x="8138160" y="4868828"/>
                <a:ext cx="2032942" cy="199799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62" name="Google Shape;262;p27"/>
              <p:cNvSpPr/>
              <p:nvPr/>
            </p:nvSpPr>
            <p:spPr>
              <a:xfrm>
                <a:off x="10164468" y="4044603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pic>
            <p:nvPicPr>
              <p:cNvPr id="263" name="Google Shape;263;p27" descr="A black and white striped pattern&#10;&#10;Description automatically generated with low confidence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0172419" y="5079562"/>
                <a:ext cx="2019299" cy="9994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4" name="Google Shape;264;p27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10800000">
                <a:off x="8137489" y="-12136"/>
                <a:ext cx="2029968" cy="20299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5" name="Google Shape;265;p27"/>
              <p:cNvSpPr/>
              <p:nvPr/>
            </p:nvSpPr>
            <p:spPr>
              <a:xfrm>
                <a:off x="10162032" y="6020759"/>
                <a:ext cx="2029968" cy="83724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pic>
            <p:nvPicPr>
              <p:cNvPr id="266" name="Google Shape;266;p27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8138160" y="4863676"/>
                <a:ext cx="2029968" cy="199799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67" name="Google Shape;267;p27"/>
              <p:cNvGrpSpPr/>
              <p:nvPr/>
            </p:nvGrpSpPr>
            <p:grpSpPr>
              <a:xfrm>
                <a:off x="8227718" y="2092719"/>
                <a:ext cx="1920240" cy="1920240"/>
                <a:chOff x="5361924" y="7472790"/>
                <a:chExt cx="1828800" cy="1828800"/>
              </a:xfrm>
            </p:grpSpPr>
            <p:grpSp>
              <p:nvGrpSpPr>
                <p:cNvPr id="268" name="Google Shape;268;p27"/>
                <p:cNvGrpSpPr/>
                <p:nvPr/>
              </p:nvGrpSpPr>
              <p:grpSpPr>
                <a:xfrm>
                  <a:off x="5361924" y="7472790"/>
                  <a:ext cx="1828800" cy="1828800"/>
                  <a:chOff x="5361924" y="7472790"/>
                  <a:chExt cx="1828800" cy="1828800"/>
                </a:xfrm>
              </p:grpSpPr>
              <p:grpSp>
                <p:nvGrpSpPr>
                  <p:cNvPr id="269" name="Google Shape;269;p27"/>
                  <p:cNvGrpSpPr/>
                  <p:nvPr/>
                </p:nvGrpSpPr>
                <p:grpSpPr>
                  <a:xfrm>
                    <a:off x="5361924" y="7472790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270" name="Google Shape;270;p27"/>
                    <p:cNvGrpSpPr/>
                    <p:nvPr/>
                  </p:nvGrpSpPr>
                  <p:grpSpPr>
                    <a:xfrm>
                      <a:off x="5388428" y="7173291"/>
                      <a:ext cx="1828800" cy="1828800"/>
                      <a:chOff x="5388428" y="7173291"/>
                      <a:chExt cx="1828800" cy="1828800"/>
                    </a:xfrm>
                  </p:grpSpPr>
                  <p:grpSp>
                    <p:nvGrpSpPr>
                      <p:cNvPr id="271" name="Google Shape;271;p27"/>
                      <p:cNvGrpSpPr/>
                      <p:nvPr/>
                    </p:nvGrpSpPr>
                    <p:grpSpPr>
                      <a:xfrm>
                        <a:off x="5388428" y="7173291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272" name="Google Shape;272;p27"/>
                        <p:cNvGrpSpPr/>
                        <p:nvPr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273" name="Google Shape;273;p27"/>
                          <p:cNvGrpSpPr/>
                          <p:nvPr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grpSp>
                          <p:nvGrpSpPr>
                            <p:cNvPr id="274" name="Google Shape;274;p27"/>
                            <p:cNvGrpSpPr/>
                            <p:nvPr/>
                          </p:nvGrpSpPr>
                          <p:grpSpPr>
                            <a:xfrm>
                              <a:off x="5579044" y="7049770"/>
                              <a:ext cx="1828800" cy="1828800"/>
                              <a:chOff x="5579044" y="7049770"/>
                              <a:chExt cx="1828800" cy="1828800"/>
                            </a:xfrm>
                          </p:grpSpPr>
                          <p:sp>
                            <p:nvSpPr>
                              <p:cNvPr id="275" name="Google Shape;275;p27"/>
                              <p:cNvSpPr/>
                              <p:nvPr/>
                            </p:nvSpPr>
                            <p:spPr>
                              <a:xfrm>
                                <a:off x="5579044" y="7049770"/>
                                <a:ext cx="1828800" cy="1828800"/>
                              </a:xfrm>
                              <a:prstGeom prst="ellipse">
                                <a:avLst/>
                              </a:prstGeom>
                              <a:noFill/>
                              <a:ln w="25400" cap="flat" cmpd="sng">
                                <a:solidFill>
                                  <a:schemeClr val="accent1"/>
                                </a:solidFill>
                                <a:prstDash val="solid"/>
                                <a:miter lim="800000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45700" rIns="91425" bIns="45700" anchor="ctr" anchorCtr="0">
                                <a:noAutofit/>
                              </a:bodyPr>
                              <a:lstStyle/>
                              <a:p>
                                <a:pPr marL="0" marR="0" lvl="0" indent="0" algn="ctr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rPr lang="en-US" sz="1800">
                                    <a:solidFill>
                                      <a:schemeClr val="lt1"/>
                                    </a:solidFill>
                                    <a:latin typeface="Avenir"/>
                                    <a:ea typeface="Avenir"/>
                                    <a:cs typeface="Avenir"/>
                                    <a:sym typeface="Avenir"/>
                                  </a:rPr>
                                  <a:t> </a:t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276" name="Google Shape;276;p27"/>
                              <p:cNvSpPr/>
                              <p:nvPr/>
                            </p:nvSpPr>
                            <p:spPr>
                              <a:xfrm>
                                <a:off x="5647624" y="7118350"/>
                                <a:ext cx="1691640" cy="1691640"/>
                              </a:xfrm>
                              <a:prstGeom prst="ellipse">
                                <a:avLst/>
                              </a:prstGeom>
                              <a:noFill/>
                              <a:ln w="25400" cap="flat" cmpd="sng">
                                <a:solidFill>
                                  <a:schemeClr val="accent1"/>
                                </a:solidFill>
                                <a:prstDash val="solid"/>
                                <a:miter lim="800000"/>
                                <a:headEnd type="none" w="sm" len="sm"/>
                                <a:tailEnd type="none" w="sm" len="sm"/>
                              </a:ln>
                            </p:spPr>
                            <p:txBody>
                              <a:bodyPr spcFirstLastPara="1" wrap="square" lIns="91425" tIns="45700" rIns="91425" bIns="45700" anchor="ctr" anchorCtr="0">
                                <a:noAutofit/>
                              </a:bodyPr>
                              <a:lstStyle/>
                              <a:p>
                                <a:pPr marL="0" marR="0" lvl="0" indent="0" algn="ctr" rtl="0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rPr lang="en-US" sz="1800">
                                    <a:solidFill>
                                      <a:schemeClr val="lt1"/>
                                    </a:solidFill>
                                    <a:latin typeface="Avenir"/>
                                    <a:ea typeface="Avenir"/>
                                    <a:cs typeface="Avenir"/>
                                    <a:sym typeface="Avenir"/>
                                  </a:rPr>
                                  <a:t> </a:t>
                                </a:r>
                                <a:endParaRPr/>
                              </a:p>
                            </p:txBody>
                          </p:sp>
                        </p:grpSp>
                        <p:sp>
                          <p:nvSpPr>
                            <p:cNvPr id="277" name="Google Shape;277;p27"/>
                            <p:cNvSpPr/>
                            <p:nvPr/>
                          </p:nvSpPr>
                          <p:spPr>
                            <a:xfrm>
                              <a:off x="5716204" y="7186930"/>
                              <a:ext cx="1554480" cy="1554480"/>
                            </a:xfrm>
                            <a:prstGeom prst="ellipse">
                              <a:avLst/>
                            </a:prstGeom>
                            <a:noFill/>
                            <a:ln w="25400" cap="flat" cmpd="sng">
                              <a:solidFill>
                                <a:schemeClr val="accent1"/>
                              </a:solidFill>
                              <a:prstDash val="solid"/>
                              <a:miter lim="800000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45700" rIns="91425" bIns="45700" anchor="ctr" anchorCtr="0">
                              <a:noAutofit/>
                            </a:bodyPr>
                            <a:lstStyle/>
                            <a:p>
                              <a:pPr marL="0" marR="0" lvl="0" indent="0" algn="ctr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rPr lang="en-US" sz="1800">
                                  <a:solidFill>
                                    <a:schemeClr val="lt1"/>
                                  </a:solidFill>
                                  <a:latin typeface="Avenir"/>
                                  <a:ea typeface="Avenir"/>
                                  <a:cs typeface="Avenir"/>
                                  <a:sym typeface="Avenir"/>
                                </a:rPr>
                                <a:t> </a:t>
                              </a:r>
                              <a:endParaRPr/>
                            </a:p>
                          </p:txBody>
                        </p:sp>
                      </p:grpSp>
                      <p:sp>
                        <p:nvSpPr>
                          <p:cNvPr id="278" name="Google Shape;278;p27"/>
                          <p:cNvSpPr/>
                          <p:nvPr/>
                        </p:nvSpPr>
                        <p:spPr>
                          <a:xfrm>
                            <a:off x="5784784" y="7255510"/>
                            <a:ext cx="1417320" cy="1417320"/>
                          </a:xfrm>
                          <a:prstGeom prst="ellipse">
                            <a:avLst/>
                          </a:prstGeom>
                          <a:noFill/>
                          <a:ln w="25400" cap="flat" cmpd="sng">
                            <a:solidFill>
                              <a:schemeClr val="accent1"/>
                            </a:solidFill>
                            <a:prstDash val="solid"/>
                            <a:miter lim="800000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45700" rIns="91425" bIns="45700" anchor="ctr" anchorCtr="0">
                            <a:noAutofit/>
                          </a:bodyPr>
                          <a:lstStyle/>
                          <a:p>
                            <a:pPr marL="0" marR="0" lvl="0" indent="0" algn="ctr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rPr lang="en-US" sz="1800">
                                <a:solidFill>
                                  <a:schemeClr val="lt1"/>
                                </a:solidFill>
                                <a:latin typeface="Avenir"/>
                                <a:ea typeface="Avenir"/>
                                <a:cs typeface="Avenir"/>
                                <a:sym typeface="Avenir"/>
                              </a:rPr>
                              <a:t> </a:t>
                            </a:r>
                            <a:endParaRPr/>
                          </a:p>
                        </p:txBody>
                      </p:sp>
                    </p:grpSp>
                    <p:sp>
                      <p:nvSpPr>
                        <p:cNvPr id="279" name="Google Shape;279;p27"/>
                        <p:cNvSpPr/>
                        <p:nvPr/>
                      </p:nvSpPr>
                      <p:spPr>
                        <a:xfrm>
                          <a:off x="5853364" y="7324090"/>
                          <a:ext cx="1280160" cy="1280160"/>
                        </a:xfrm>
                        <a:prstGeom prst="ellipse">
                          <a:avLst/>
                        </a:prstGeom>
                        <a:noFill/>
                        <a:ln w="25400" cap="flat" cmpd="sng">
                          <a:solidFill>
                            <a:schemeClr val="accent1"/>
                          </a:solidFill>
                          <a:prstDash val="solid"/>
                          <a:miter lim="800000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>
                              <a:solidFill>
                                <a:schemeClr val="lt1"/>
                              </a:solidFill>
                              <a:latin typeface="Avenir"/>
                              <a:ea typeface="Avenir"/>
                              <a:cs typeface="Avenir"/>
                              <a:sym typeface="Avenir"/>
                            </a:rPr>
                            <a:t> </a:t>
                          </a:r>
                          <a:endParaRPr/>
                        </a:p>
                      </p:txBody>
                    </p:sp>
                  </p:grpSp>
                  <p:sp>
                    <p:nvSpPr>
                      <p:cNvPr id="280" name="Google Shape;280;p27"/>
                      <p:cNvSpPr/>
                      <p:nvPr/>
                    </p:nvSpPr>
                    <p:spPr>
                      <a:xfrm>
                        <a:off x="5731328" y="7516191"/>
                        <a:ext cx="1143000" cy="1143000"/>
                      </a:xfrm>
                      <a:prstGeom prst="ellipse">
                        <a:avLst/>
                      </a:prstGeom>
                      <a:noFill/>
                      <a:ln w="25400" cap="flat" cmpd="sng">
                        <a:solidFill>
                          <a:schemeClr val="accent1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800">
                            <a:solidFill>
                              <a:schemeClr val="lt1"/>
                            </a:solidFill>
                            <a:latin typeface="Avenir"/>
                            <a:ea typeface="Avenir"/>
                            <a:cs typeface="Avenir"/>
                            <a:sym typeface="Avenir"/>
                          </a:rPr>
                          <a:t> </a:t>
                        </a:r>
                        <a:endParaRPr/>
                      </a:p>
                    </p:txBody>
                  </p:sp>
                </p:grpSp>
                <p:sp>
                  <p:nvSpPr>
                    <p:cNvPr id="281" name="Google Shape;281;p27"/>
                    <p:cNvSpPr/>
                    <p:nvPr/>
                  </p:nvSpPr>
                  <p:spPr>
                    <a:xfrm>
                      <a:off x="5799908" y="7584771"/>
                      <a:ext cx="1005840" cy="1005840"/>
                    </a:xfrm>
                    <a:prstGeom prst="ellipse">
                      <a:avLst/>
                    </a:prstGeom>
                    <a:noFill/>
                    <a:ln w="25400" cap="flat" cmpd="sng">
                      <a:solidFill>
                        <a:schemeClr val="accent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 </a:t>
                      </a:r>
                      <a:endParaRPr/>
                    </a:p>
                  </p:txBody>
                </p:sp>
              </p:grpSp>
              <p:sp>
                <p:nvSpPr>
                  <p:cNvPr id="282" name="Google Shape;282;p27"/>
                  <p:cNvSpPr/>
                  <p:nvPr/>
                </p:nvSpPr>
                <p:spPr>
                  <a:xfrm>
                    <a:off x="5841984" y="7952850"/>
                    <a:ext cx="868680" cy="868680"/>
                  </a:xfrm>
                  <a:prstGeom prst="ellipse">
                    <a:avLst/>
                  </a:prstGeom>
                  <a:noFill/>
                  <a:ln w="25400" cap="flat" cmpd="sng">
                    <a:solidFill>
                      <a:schemeClr val="accen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800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rPr>
                      <a:t> </a:t>
                    </a:r>
                    <a:endParaRPr/>
                  </a:p>
                </p:txBody>
              </p:sp>
              <p:sp>
                <p:nvSpPr>
                  <p:cNvPr id="283" name="Google Shape;283;p27"/>
                  <p:cNvSpPr/>
                  <p:nvPr/>
                </p:nvSpPr>
                <p:spPr>
                  <a:xfrm>
                    <a:off x="5910564" y="8021430"/>
                    <a:ext cx="731520" cy="731520"/>
                  </a:xfrm>
                  <a:prstGeom prst="ellipse">
                    <a:avLst/>
                  </a:prstGeom>
                  <a:noFill/>
                  <a:ln w="25400" cap="flat" cmpd="sng">
                    <a:solidFill>
                      <a:schemeClr val="accen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800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rPr>
                      <a:t> </a:t>
                    </a:r>
                    <a:endParaRPr/>
                  </a:p>
                </p:txBody>
              </p:sp>
              <p:sp>
                <p:nvSpPr>
                  <p:cNvPr id="284" name="Google Shape;284;p27"/>
                  <p:cNvSpPr/>
                  <p:nvPr/>
                </p:nvSpPr>
                <p:spPr>
                  <a:xfrm>
                    <a:off x="5979144" y="8090010"/>
                    <a:ext cx="594360" cy="594360"/>
                  </a:xfrm>
                  <a:prstGeom prst="ellipse">
                    <a:avLst/>
                  </a:prstGeom>
                  <a:noFill/>
                  <a:ln w="25400" cap="flat" cmpd="sng">
                    <a:solidFill>
                      <a:schemeClr val="accen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800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rPr>
                      <a:t> </a:t>
                    </a:r>
                    <a:endParaRPr/>
                  </a:p>
                </p:txBody>
              </p:sp>
              <p:sp>
                <p:nvSpPr>
                  <p:cNvPr id="285" name="Google Shape;285;p27"/>
                  <p:cNvSpPr/>
                  <p:nvPr/>
                </p:nvSpPr>
                <p:spPr>
                  <a:xfrm>
                    <a:off x="6047724" y="8158590"/>
                    <a:ext cx="457200" cy="457200"/>
                  </a:xfrm>
                  <a:prstGeom prst="ellipse">
                    <a:avLst/>
                  </a:prstGeom>
                  <a:noFill/>
                  <a:ln w="25400" cap="flat" cmpd="sng">
                    <a:solidFill>
                      <a:schemeClr val="accen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800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rPr>
                      <a:t> </a:t>
                    </a:r>
                    <a:endParaRPr/>
                  </a:p>
                </p:txBody>
              </p:sp>
              <p:sp>
                <p:nvSpPr>
                  <p:cNvPr id="286" name="Google Shape;286;p27"/>
                  <p:cNvSpPr/>
                  <p:nvPr/>
                </p:nvSpPr>
                <p:spPr>
                  <a:xfrm>
                    <a:off x="6116304" y="8227170"/>
                    <a:ext cx="320040" cy="320040"/>
                  </a:xfrm>
                  <a:prstGeom prst="ellipse">
                    <a:avLst/>
                  </a:prstGeom>
                  <a:noFill/>
                  <a:ln w="25400" cap="flat" cmpd="sng">
                    <a:solidFill>
                      <a:schemeClr val="accen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800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rPr>
                      <a:t> </a:t>
                    </a:r>
                    <a:endParaRPr/>
                  </a:p>
                </p:txBody>
              </p:sp>
            </p:grpSp>
            <p:sp>
              <p:nvSpPr>
                <p:cNvPr id="287" name="Google Shape;287;p27"/>
                <p:cNvSpPr/>
                <p:nvPr/>
              </p:nvSpPr>
              <p:spPr>
                <a:xfrm>
                  <a:off x="6184884" y="8295750"/>
                  <a:ext cx="182880" cy="182880"/>
                </a:xfrm>
                <a:prstGeom prst="ellipse">
                  <a:avLst/>
                </a:prstGeom>
                <a:noFill/>
                <a:ln w="25400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</p:grpSp>
          <p:sp>
            <p:nvSpPr>
              <p:cNvPr id="288" name="Google Shape;288;p27"/>
              <p:cNvSpPr/>
              <p:nvPr/>
            </p:nvSpPr>
            <p:spPr>
              <a:xfrm>
                <a:off x="8138160" y="4045868"/>
                <a:ext cx="2029968" cy="82296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89" name="Google Shape;289;p27"/>
              <p:cNvSpPr/>
              <p:nvPr/>
            </p:nvSpPr>
            <p:spPr>
              <a:xfrm>
                <a:off x="8138160" y="2028241"/>
                <a:ext cx="1014984" cy="2011680"/>
              </a:xfrm>
              <a:custGeom>
                <a:avLst/>
                <a:gdLst/>
                <a:ahLst/>
                <a:cxnLst/>
                <a:rect l="l" t="t" r="r" b="b"/>
                <a:pathLst>
                  <a:path w="915648" h="1828800" extrusionOk="0">
                    <a:moveTo>
                      <a:pt x="1248" y="0"/>
                    </a:moveTo>
                    <a:cubicBezTo>
                      <a:pt x="506257" y="0"/>
                      <a:pt x="915648" y="409391"/>
                      <a:pt x="915648" y="914400"/>
                    </a:cubicBezTo>
                    <a:cubicBezTo>
                      <a:pt x="915648" y="1419409"/>
                      <a:pt x="506257" y="1828800"/>
                      <a:pt x="1248" y="1828800"/>
                    </a:cubicBezTo>
                    <a:lnTo>
                      <a:pt x="0" y="1828737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rgbClr val="D4D0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cxnSp>
            <p:nvCxnSpPr>
              <p:cNvPr id="290" name="Google Shape;290;p27"/>
              <p:cNvCxnSpPr/>
              <p:nvPr/>
            </p:nvCxnSpPr>
            <p:spPr>
              <a:xfrm rot="10800000" flipH="1">
                <a:off x="8094267" y="2005958"/>
                <a:ext cx="3017520" cy="7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291" name="Google Shape;291;p27"/>
              <p:cNvSpPr/>
              <p:nvPr/>
            </p:nvSpPr>
            <p:spPr>
              <a:xfrm>
                <a:off x="11051006" y="1868129"/>
                <a:ext cx="274320" cy="27432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sp>
        <p:nvSpPr>
          <p:cNvPr id="292" name="Google Shape;292;p27"/>
          <p:cNvSpPr txBox="1">
            <a:spLocks noGrp="1"/>
          </p:cNvSpPr>
          <p:nvPr>
            <p:ph type="body" idx="1"/>
          </p:nvPr>
        </p:nvSpPr>
        <p:spPr>
          <a:xfrm>
            <a:off x="914400" y="2084832"/>
            <a:ext cx="3200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 cap="none">
                <a:solidFill>
                  <a:schemeClr val="accent3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3" name="Google Shape;293;p27"/>
          <p:cNvSpPr txBox="1">
            <a:spLocks noGrp="1"/>
          </p:cNvSpPr>
          <p:nvPr>
            <p:ph type="body" idx="2"/>
          </p:nvPr>
        </p:nvSpPr>
        <p:spPr>
          <a:xfrm>
            <a:off x="914400" y="2496312"/>
            <a:ext cx="3200400" cy="11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4" name="Google Shape;294;p27"/>
          <p:cNvSpPr txBox="1">
            <a:spLocks noGrp="1"/>
          </p:cNvSpPr>
          <p:nvPr>
            <p:ph type="body" idx="3"/>
          </p:nvPr>
        </p:nvSpPr>
        <p:spPr>
          <a:xfrm>
            <a:off x="4538277" y="2084832"/>
            <a:ext cx="3200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 cap="none">
                <a:solidFill>
                  <a:schemeClr val="accent3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5" name="Google Shape;295;p27"/>
          <p:cNvSpPr txBox="1">
            <a:spLocks noGrp="1"/>
          </p:cNvSpPr>
          <p:nvPr>
            <p:ph type="body" idx="4"/>
          </p:nvPr>
        </p:nvSpPr>
        <p:spPr>
          <a:xfrm>
            <a:off x="4535424" y="2496312"/>
            <a:ext cx="3200400" cy="11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6" name="Google Shape;296;p27"/>
          <p:cNvSpPr txBox="1">
            <a:spLocks noGrp="1"/>
          </p:cNvSpPr>
          <p:nvPr>
            <p:ph type="body" idx="5"/>
          </p:nvPr>
        </p:nvSpPr>
        <p:spPr>
          <a:xfrm>
            <a:off x="914400" y="3840480"/>
            <a:ext cx="3200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 cap="none">
                <a:solidFill>
                  <a:schemeClr val="accent3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7" name="Google Shape;297;p27"/>
          <p:cNvSpPr txBox="1">
            <a:spLocks noGrp="1"/>
          </p:cNvSpPr>
          <p:nvPr>
            <p:ph type="body" idx="6"/>
          </p:nvPr>
        </p:nvSpPr>
        <p:spPr>
          <a:xfrm>
            <a:off x="914400" y="4251960"/>
            <a:ext cx="3200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8" name="Google Shape;298;p27"/>
          <p:cNvSpPr txBox="1">
            <a:spLocks noGrp="1"/>
          </p:cNvSpPr>
          <p:nvPr>
            <p:ph type="body" idx="7"/>
          </p:nvPr>
        </p:nvSpPr>
        <p:spPr>
          <a:xfrm>
            <a:off x="4535424" y="3840480"/>
            <a:ext cx="32004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 cap="none">
                <a:solidFill>
                  <a:schemeClr val="accent3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9" name="Google Shape;299;p27"/>
          <p:cNvSpPr txBox="1">
            <a:spLocks noGrp="1"/>
          </p:cNvSpPr>
          <p:nvPr>
            <p:ph type="body" idx="8"/>
          </p:nvPr>
        </p:nvSpPr>
        <p:spPr>
          <a:xfrm>
            <a:off x="4535424" y="4251960"/>
            <a:ext cx="3200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0" name="Google Shape;300;p27"/>
          <p:cNvSpPr txBox="1">
            <a:spLocks noGrp="1"/>
          </p:cNvSpPr>
          <p:nvPr>
            <p:ph type="dt" idx="10"/>
          </p:nvPr>
        </p:nvSpPr>
        <p:spPr>
          <a:xfrm>
            <a:off x="914400" y="6355080"/>
            <a:ext cx="10972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7"/>
          <p:cNvSpPr txBox="1">
            <a:spLocks noGrp="1"/>
          </p:cNvSpPr>
          <p:nvPr>
            <p:ph type="ftr" idx="11"/>
          </p:nvPr>
        </p:nvSpPr>
        <p:spPr>
          <a:xfrm>
            <a:off x="5499886" y="6355080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7"/>
          <p:cNvSpPr txBox="1">
            <a:spLocks noGrp="1"/>
          </p:cNvSpPr>
          <p:nvPr>
            <p:ph type="sldNum" idx="12"/>
          </p:nvPr>
        </p:nvSpPr>
        <p:spPr>
          <a:xfrm>
            <a:off x="11274091" y="6355080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  <p15:guide id="4" pos="57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left">
  <p:cSld name="Title and content left">
    <p:bg>
      <p:bgPr>
        <a:solidFill>
          <a:schemeClr val="accent2"/>
        </a:soli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8"/>
          <p:cNvSpPr/>
          <p:nvPr/>
        </p:nvSpPr>
        <p:spPr>
          <a:xfrm>
            <a:off x="10162032" y="2014436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5" name="Google Shape;305;p28"/>
          <p:cNvSpPr/>
          <p:nvPr/>
        </p:nvSpPr>
        <p:spPr>
          <a:xfrm rot="5400000">
            <a:off x="10160492" y="2024569"/>
            <a:ext cx="2029968" cy="2029968"/>
          </a:xfrm>
          <a:custGeom>
            <a:avLst/>
            <a:gdLst/>
            <a:ahLst/>
            <a:cxnLst/>
            <a:rect l="l" t="t" r="r" b="b"/>
            <a:pathLst>
              <a:path w="2029968" h="2029968" extrusionOk="0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6" name="Google Shape;306;p28"/>
          <p:cNvSpPr/>
          <p:nvPr/>
        </p:nvSpPr>
        <p:spPr>
          <a:xfrm>
            <a:off x="10162032" y="0"/>
            <a:ext cx="2029968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07" name="Google Shape;307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10162032" y="0"/>
            <a:ext cx="2029968" cy="2029968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8"/>
          <p:cNvSpPr/>
          <p:nvPr/>
        </p:nvSpPr>
        <p:spPr>
          <a:xfrm>
            <a:off x="8139364" y="-7084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9" name="Google Shape;309;p28"/>
          <p:cNvSpPr txBox="1">
            <a:spLocks noGrp="1"/>
          </p:cNvSpPr>
          <p:nvPr>
            <p:ph type="title"/>
          </p:nvPr>
        </p:nvSpPr>
        <p:spPr>
          <a:xfrm>
            <a:off x="914400" y="896112"/>
            <a:ext cx="6800850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venir"/>
              <a:buNone/>
              <a:defRPr cap="none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28"/>
          <p:cNvSpPr txBox="1">
            <a:spLocks noGrp="1"/>
          </p:cNvSpPr>
          <p:nvPr>
            <p:ph type="body" idx="1"/>
          </p:nvPr>
        </p:nvSpPr>
        <p:spPr>
          <a:xfrm>
            <a:off x="914400" y="2206377"/>
            <a:ext cx="6800850" cy="384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33333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1" name="Google Shape;311;p28"/>
          <p:cNvSpPr/>
          <p:nvPr/>
        </p:nvSpPr>
        <p:spPr>
          <a:xfrm flipH="1">
            <a:off x="8127476" y="4807776"/>
            <a:ext cx="2032942" cy="2029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2" name="Google Shape;312;p28"/>
          <p:cNvSpPr/>
          <p:nvPr/>
        </p:nvSpPr>
        <p:spPr>
          <a:xfrm>
            <a:off x="10160492" y="4041539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13" name="Google Shape;313;p28" descr="A black and white striped patter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77272" y="5079562"/>
            <a:ext cx="2019299" cy="99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8139640" y="-9144"/>
            <a:ext cx="2029968" cy="2029968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8"/>
          <p:cNvSpPr/>
          <p:nvPr/>
        </p:nvSpPr>
        <p:spPr>
          <a:xfrm>
            <a:off x="10158984" y="6016751"/>
            <a:ext cx="2029968" cy="8412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16" name="Google Shape;316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31156" y="4828032"/>
            <a:ext cx="2029968" cy="20299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7" name="Google Shape;317;p28"/>
          <p:cNvGrpSpPr/>
          <p:nvPr/>
        </p:nvGrpSpPr>
        <p:grpSpPr>
          <a:xfrm>
            <a:off x="8227718" y="2092719"/>
            <a:ext cx="1920240" cy="1920240"/>
            <a:chOff x="5361924" y="7472790"/>
            <a:chExt cx="1828800" cy="1828800"/>
          </a:xfrm>
        </p:grpSpPr>
        <p:grpSp>
          <p:nvGrpSpPr>
            <p:cNvPr id="318" name="Google Shape;318;p28"/>
            <p:cNvGrpSpPr/>
            <p:nvPr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319" name="Google Shape;319;p28"/>
              <p:cNvGrpSpPr/>
              <p:nvPr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320" name="Google Shape;320;p28"/>
                <p:cNvGrpSpPr/>
                <p:nvPr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321" name="Google Shape;321;p28"/>
                  <p:cNvGrpSpPr/>
                  <p:nvPr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322" name="Google Shape;322;p28"/>
                    <p:cNvGrpSpPr/>
                    <p:nvPr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23" name="Google Shape;323;p28"/>
                      <p:cNvGrpSpPr/>
                      <p:nvPr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24" name="Google Shape;324;p28"/>
                        <p:cNvGrpSpPr/>
                        <p:nvPr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325" name="Google Shape;325;p28"/>
                          <p:cNvSpPr/>
                          <p:nvPr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 cap="flat" cmpd="sng">
                            <a:solidFill>
                              <a:schemeClr val="accent1"/>
                            </a:solidFill>
                            <a:prstDash val="solid"/>
                            <a:miter lim="800000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45700" rIns="91425" bIns="45700" anchor="ctr" anchorCtr="0">
                            <a:noAutofit/>
                          </a:bodyPr>
                          <a:lstStyle/>
                          <a:p>
                            <a:pPr marL="0" marR="0" lvl="0" indent="0" algn="ctr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rPr lang="en-US" sz="1800">
                                <a:solidFill>
                                  <a:schemeClr val="lt1"/>
                                </a:solidFill>
                                <a:latin typeface="Avenir"/>
                                <a:ea typeface="Avenir"/>
                                <a:cs typeface="Avenir"/>
                                <a:sym typeface="Avenir"/>
                              </a:rPr>
                              <a:t> </a:t>
                            </a:r>
                            <a:endParaRPr/>
                          </a:p>
                        </p:txBody>
                      </p:sp>
                      <p:sp>
                        <p:nvSpPr>
                          <p:cNvPr id="326" name="Google Shape;326;p28"/>
                          <p:cNvSpPr/>
                          <p:nvPr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 cap="flat" cmpd="sng">
                            <a:solidFill>
                              <a:schemeClr val="accent1"/>
                            </a:solidFill>
                            <a:prstDash val="solid"/>
                            <a:miter lim="800000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45700" rIns="91425" bIns="45700" anchor="ctr" anchorCtr="0">
                            <a:noAutofit/>
                          </a:bodyPr>
                          <a:lstStyle/>
                          <a:p>
                            <a:pPr marL="0" marR="0" lvl="0" indent="0" algn="ctr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rPr lang="en-US" sz="1800">
                                <a:solidFill>
                                  <a:schemeClr val="lt1"/>
                                </a:solidFill>
                                <a:latin typeface="Avenir"/>
                                <a:ea typeface="Avenir"/>
                                <a:cs typeface="Avenir"/>
                                <a:sym typeface="Avenir"/>
                              </a:rPr>
                              <a:t> </a:t>
                            </a:r>
                            <a:endParaRPr/>
                          </a:p>
                        </p:txBody>
                      </p:sp>
                    </p:grpSp>
                    <p:sp>
                      <p:nvSpPr>
                        <p:cNvPr id="327" name="Google Shape;327;p28"/>
                        <p:cNvSpPr/>
                        <p:nvPr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 cap="flat" cmpd="sng">
                          <a:solidFill>
                            <a:schemeClr val="accent1"/>
                          </a:solidFill>
                          <a:prstDash val="solid"/>
                          <a:miter lim="800000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>
                              <a:solidFill>
                                <a:schemeClr val="lt1"/>
                              </a:solidFill>
                              <a:latin typeface="Avenir"/>
                              <a:ea typeface="Avenir"/>
                              <a:cs typeface="Avenir"/>
                              <a:sym typeface="Avenir"/>
                            </a:rPr>
                            <a:t> </a:t>
                          </a:r>
                          <a:endParaRPr/>
                        </a:p>
                      </p:txBody>
                    </p:sp>
                  </p:grpSp>
                  <p:sp>
                    <p:nvSpPr>
                      <p:cNvPr id="328" name="Google Shape;328;p28"/>
                      <p:cNvSpPr/>
                      <p:nvPr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 cap="flat" cmpd="sng">
                        <a:solidFill>
                          <a:schemeClr val="accent1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800">
                            <a:solidFill>
                              <a:schemeClr val="lt1"/>
                            </a:solidFill>
                            <a:latin typeface="Avenir"/>
                            <a:ea typeface="Avenir"/>
                            <a:cs typeface="Avenir"/>
                            <a:sym typeface="Avenir"/>
                          </a:rPr>
                          <a:t> </a:t>
                        </a:r>
                        <a:endParaRPr/>
                      </a:p>
                    </p:txBody>
                  </p:sp>
                </p:grpSp>
                <p:sp>
                  <p:nvSpPr>
                    <p:cNvPr id="329" name="Google Shape;329;p28"/>
                    <p:cNvSpPr/>
                    <p:nvPr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 cap="flat" cmpd="sng">
                      <a:solidFill>
                        <a:schemeClr val="accent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 </a:t>
                      </a:r>
                      <a:endParaRPr/>
                    </a:p>
                  </p:txBody>
                </p:sp>
              </p:grpSp>
              <p:sp>
                <p:nvSpPr>
                  <p:cNvPr id="330" name="Google Shape;330;p28"/>
                  <p:cNvSpPr/>
                  <p:nvPr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 cap="flat" cmpd="sng">
                    <a:solidFill>
                      <a:schemeClr val="accen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800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rPr>
                      <a:t> </a:t>
                    </a:r>
                    <a:endParaRPr/>
                  </a:p>
                </p:txBody>
              </p:sp>
            </p:grpSp>
            <p:sp>
              <p:nvSpPr>
                <p:cNvPr id="331" name="Google Shape;331;p28"/>
                <p:cNvSpPr/>
                <p:nvPr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</p:grpSp>
          <p:sp>
            <p:nvSpPr>
              <p:cNvPr id="332" name="Google Shape;332;p28"/>
              <p:cNvSpPr/>
              <p:nvPr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rPr>
                  <a:t> </a:t>
                </a:r>
                <a:endParaRPr/>
              </a:p>
            </p:txBody>
          </p:sp>
          <p:sp>
            <p:nvSpPr>
              <p:cNvPr id="333" name="Google Shape;333;p28"/>
              <p:cNvSpPr/>
              <p:nvPr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rPr>
                  <a:t> </a:t>
                </a:r>
                <a:endParaRPr/>
              </a:p>
            </p:txBody>
          </p:sp>
          <p:sp>
            <p:nvSpPr>
              <p:cNvPr id="334" name="Google Shape;334;p28"/>
              <p:cNvSpPr/>
              <p:nvPr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rPr>
                  <a:t> </a:t>
                </a:r>
                <a:endParaRPr/>
              </a:p>
            </p:txBody>
          </p:sp>
          <p:sp>
            <p:nvSpPr>
              <p:cNvPr id="335" name="Google Shape;335;p28"/>
              <p:cNvSpPr/>
              <p:nvPr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rPr>
                  <a:t> </a:t>
                </a:r>
                <a:endParaRPr/>
              </a:p>
            </p:txBody>
          </p:sp>
          <p:sp>
            <p:nvSpPr>
              <p:cNvPr id="336" name="Google Shape;336;p28"/>
              <p:cNvSpPr/>
              <p:nvPr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rPr>
                  <a:t> </a:t>
                </a:r>
                <a:endParaRPr/>
              </a:p>
            </p:txBody>
          </p:sp>
        </p:grpSp>
        <p:sp>
          <p:nvSpPr>
            <p:cNvPr id="337" name="Google Shape;337;p28"/>
            <p:cNvSpPr/>
            <p:nvPr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 </a:t>
              </a:r>
              <a:endParaRPr/>
            </a:p>
          </p:txBody>
        </p:sp>
      </p:grpSp>
      <p:sp>
        <p:nvSpPr>
          <p:cNvPr id="338" name="Google Shape;338;p28"/>
          <p:cNvSpPr/>
          <p:nvPr/>
        </p:nvSpPr>
        <p:spPr>
          <a:xfrm>
            <a:off x="8138160" y="4045868"/>
            <a:ext cx="2029968" cy="8229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9" name="Google Shape;339;p28"/>
          <p:cNvSpPr/>
          <p:nvPr/>
        </p:nvSpPr>
        <p:spPr>
          <a:xfrm>
            <a:off x="8138160" y="2029968"/>
            <a:ext cx="1014984" cy="2011680"/>
          </a:xfrm>
          <a:custGeom>
            <a:avLst/>
            <a:gdLst/>
            <a:ahLst/>
            <a:cxnLst/>
            <a:rect l="l" t="t" r="r" b="b"/>
            <a:pathLst>
              <a:path w="915648" h="1828800" extrusionOk="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rgbClr val="D4D0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40" name="Google Shape;340;p28"/>
          <p:cNvCxnSpPr/>
          <p:nvPr/>
        </p:nvCxnSpPr>
        <p:spPr>
          <a:xfrm rot="10800000" flipH="1">
            <a:off x="8138160" y="2012062"/>
            <a:ext cx="3044952" cy="7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41" name="Google Shape;341;p28"/>
          <p:cNvSpPr/>
          <p:nvPr/>
        </p:nvSpPr>
        <p:spPr>
          <a:xfrm>
            <a:off x="11055096" y="1874902"/>
            <a:ext cx="274320" cy="27432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42" name="Google Shape;342;p28"/>
          <p:cNvSpPr txBox="1">
            <a:spLocks noGrp="1"/>
          </p:cNvSpPr>
          <p:nvPr>
            <p:ph type="dt" idx="10"/>
          </p:nvPr>
        </p:nvSpPr>
        <p:spPr>
          <a:xfrm>
            <a:off x="914400" y="6355080"/>
            <a:ext cx="10972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28"/>
          <p:cNvSpPr txBox="1">
            <a:spLocks noGrp="1"/>
          </p:cNvSpPr>
          <p:nvPr>
            <p:ph type="ftr" idx="11"/>
          </p:nvPr>
        </p:nvSpPr>
        <p:spPr>
          <a:xfrm>
            <a:off x="5499886" y="6355080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28"/>
          <p:cNvSpPr txBox="1">
            <a:spLocks noGrp="1"/>
          </p:cNvSpPr>
          <p:nvPr>
            <p:ph type="sldNum" idx="12"/>
          </p:nvPr>
        </p:nvSpPr>
        <p:spPr>
          <a:xfrm>
            <a:off x="11274091" y="6355080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  <p15:guide id="4" pos="57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layout with icons">
  <p:cSld name="3 Column layout with icons">
    <p:bg>
      <p:bgPr>
        <a:solidFill>
          <a:schemeClr val="dk2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9"/>
          <p:cNvSpPr txBox="1">
            <a:spLocks noGrp="1"/>
          </p:cNvSpPr>
          <p:nvPr>
            <p:ph type="title"/>
          </p:nvPr>
        </p:nvSpPr>
        <p:spPr>
          <a:xfrm>
            <a:off x="1552574" y="896112"/>
            <a:ext cx="9725026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venir"/>
              <a:buNone/>
              <a:defRPr cap="none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29"/>
          <p:cNvSpPr>
            <a:spLocks noGrp="1"/>
          </p:cNvSpPr>
          <p:nvPr>
            <p:ph type="clipArt" idx="2"/>
          </p:nvPr>
        </p:nvSpPr>
        <p:spPr>
          <a:xfrm>
            <a:off x="2469641" y="2184400"/>
            <a:ext cx="914400" cy="914400"/>
          </a:xfrm>
          <a:prstGeom prst="rect">
            <a:avLst/>
          </a:prstGeom>
          <a:noFill/>
          <a:ln>
            <a:noFill/>
          </a:ln>
        </p:spPr>
      </p:sp>
      <p:sp>
        <p:nvSpPr>
          <p:cNvPr id="348" name="Google Shape;348;p29"/>
          <p:cNvSpPr>
            <a:spLocks noGrp="1"/>
          </p:cNvSpPr>
          <p:nvPr>
            <p:ph type="clipArt" idx="3"/>
          </p:nvPr>
        </p:nvSpPr>
        <p:spPr>
          <a:xfrm>
            <a:off x="5960930" y="2184654"/>
            <a:ext cx="914400" cy="91440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29"/>
          <p:cNvSpPr>
            <a:spLocks noGrp="1"/>
          </p:cNvSpPr>
          <p:nvPr>
            <p:ph type="clipArt" idx="4"/>
          </p:nvPr>
        </p:nvSpPr>
        <p:spPr>
          <a:xfrm>
            <a:off x="9439445" y="2184400"/>
            <a:ext cx="914400" cy="91440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9"/>
          <p:cNvSpPr txBox="1">
            <a:spLocks noGrp="1"/>
          </p:cNvSpPr>
          <p:nvPr>
            <p:ph type="body" idx="1"/>
          </p:nvPr>
        </p:nvSpPr>
        <p:spPr>
          <a:xfrm>
            <a:off x="1555241" y="3366741"/>
            <a:ext cx="274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 cap="none">
                <a:solidFill>
                  <a:schemeClr val="accent3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51" name="Google Shape;351;p29"/>
          <p:cNvSpPr txBox="1">
            <a:spLocks noGrp="1"/>
          </p:cNvSpPr>
          <p:nvPr>
            <p:ph type="body" idx="5"/>
          </p:nvPr>
        </p:nvSpPr>
        <p:spPr>
          <a:xfrm>
            <a:off x="1555241" y="3901419"/>
            <a:ext cx="2743200" cy="210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2" name="Google Shape;352;p29"/>
          <p:cNvSpPr txBox="1">
            <a:spLocks noGrp="1"/>
          </p:cNvSpPr>
          <p:nvPr>
            <p:ph type="body" idx="6"/>
          </p:nvPr>
        </p:nvSpPr>
        <p:spPr>
          <a:xfrm>
            <a:off x="5046530" y="3359890"/>
            <a:ext cx="274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 cap="none">
                <a:solidFill>
                  <a:schemeClr val="accent3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53" name="Google Shape;353;p29"/>
          <p:cNvSpPr txBox="1">
            <a:spLocks noGrp="1"/>
          </p:cNvSpPr>
          <p:nvPr>
            <p:ph type="body" idx="7"/>
          </p:nvPr>
        </p:nvSpPr>
        <p:spPr>
          <a:xfrm>
            <a:off x="5046530" y="3894568"/>
            <a:ext cx="2743200" cy="210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4" name="Google Shape;354;p29"/>
          <p:cNvSpPr txBox="1">
            <a:spLocks noGrp="1"/>
          </p:cNvSpPr>
          <p:nvPr>
            <p:ph type="body" idx="8"/>
          </p:nvPr>
        </p:nvSpPr>
        <p:spPr>
          <a:xfrm>
            <a:off x="8525045" y="3364836"/>
            <a:ext cx="274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 cap="none">
                <a:solidFill>
                  <a:schemeClr val="accent3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55" name="Google Shape;355;p29"/>
          <p:cNvSpPr txBox="1">
            <a:spLocks noGrp="1"/>
          </p:cNvSpPr>
          <p:nvPr>
            <p:ph type="body" idx="9"/>
          </p:nvPr>
        </p:nvSpPr>
        <p:spPr>
          <a:xfrm>
            <a:off x="8525045" y="3901419"/>
            <a:ext cx="2743200" cy="210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marL="1371600" lvl="2" indent="-228600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3pPr>
            <a:lvl4pPr marL="1828800" lvl="3" indent="-228600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marL="2286000" lvl="4" indent="-228600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56" name="Google Shape;356;p29"/>
          <p:cNvGrpSpPr/>
          <p:nvPr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357" name="Google Shape;357;p29"/>
            <p:cNvSpPr/>
            <p:nvPr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8" name="Google Shape;358;p29"/>
            <p:cNvSpPr/>
            <p:nvPr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59" name="Google Shape;359;p29"/>
            <p:cNvSpPr/>
            <p:nvPr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360" name="Google Shape;360;p2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" name="Google Shape;361;p29"/>
            <p:cNvSpPr/>
            <p:nvPr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62" name="Google Shape;362;p29"/>
            <p:cNvSpPr/>
            <p:nvPr/>
          </p:nvSpPr>
          <p:spPr>
            <a:xfrm rot="10800000">
              <a:off x="100582" y="2932749"/>
              <a:ext cx="914400" cy="1828800"/>
            </a:xfrm>
            <a:custGeom>
              <a:avLst/>
              <a:gdLst/>
              <a:ahLst/>
              <a:cxnLst/>
              <a:rect l="l" t="t" r="r" b="b"/>
              <a:pathLst>
                <a:path w="915648" h="1828800" extrusionOk="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D4D0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363" name="Google Shape;363;p2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4" name="Google Shape;364;p29"/>
          <p:cNvSpPr txBox="1">
            <a:spLocks noGrp="1"/>
          </p:cNvSpPr>
          <p:nvPr>
            <p:ph type="dt" idx="10"/>
          </p:nvPr>
        </p:nvSpPr>
        <p:spPr>
          <a:xfrm>
            <a:off x="1554480" y="6353175"/>
            <a:ext cx="10972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9"/>
          <p:cNvSpPr txBox="1">
            <a:spLocks noGrp="1"/>
          </p:cNvSpPr>
          <p:nvPr>
            <p:ph type="ftr" idx="11"/>
          </p:nvPr>
        </p:nvSpPr>
        <p:spPr>
          <a:xfrm>
            <a:off x="5744527" y="6350000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29"/>
          <p:cNvSpPr txBox="1">
            <a:spLocks noGrp="1"/>
          </p:cNvSpPr>
          <p:nvPr>
            <p:ph type="sldNum" idx="12"/>
          </p:nvPr>
        </p:nvSpPr>
        <p:spPr>
          <a:xfrm>
            <a:off x="11123295" y="6356350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rket Overview">
  <p:cSld name="Market Overview">
    <p:bg>
      <p:bgPr>
        <a:solidFill>
          <a:srgbClr val="BEBAC7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0"/>
          <p:cNvSpPr txBox="1">
            <a:spLocks noGrp="1"/>
          </p:cNvSpPr>
          <p:nvPr>
            <p:ph type="title"/>
          </p:nvPr>
        </p:nvSpPr>
        <p:spPr>
          <a:xfrm>
            <a:off x="3044952" y="898524"/>
            <a:ext cx="8232648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venir"/>
              <a:buNone/>
              <a:defRPr cap="none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69" name="Google Shape;369;p30"/>
          <p:cNvGrpSpPr/>
          <p:nvPr/>
        </p:nvGrpSpPr>
        <p:grpSpPr>
          <a:xfrm>
            <a:off x="0" y="0"/>
            <a:ext cx="2160614" cy="6858000"/>
            <a:chOff x="0" y="0"/>
            <a:chExt cx="2160614" cy="6858000"/>
          </a:xfrm>
        </p:grpSpPr>
        <p:sp>
          <p:nvSpPr>
            <p:cNvPr id="370" name="Google Shape;370;p30"/>
            <p:cNvSpPr/>
            <p:nvPr/>
          </p:nvSpPr>
          <p:spPr>
            <a:xfrm>
              <a:off x="0" y="0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71" name="Google Shape;371;p30"/>
            <p:cNvSpPr/>
            <p:nvPr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372" name="Google Shape;372;p30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>
              <a:off x="0" y="13172"/>
              <a:ext cx="2029968" cy="20299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3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4828032"/>
              <a:ext cx="2029968" cy="20299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4" name="Google Shape;374;p30"/>
            <p:cNvSpPr/>
            <p:nvPr/>
          </p:nvSpPr>
          <p:spPr>
            <a:xfrm flipH="1">
              <a:off x="0" y="1995685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375" name="Google Shape;375;p30"/>
            <p:cNvGrpSpPr/>
            <p:nvPr/>
          </p:nvGrpSpPr>
          <p:grpSpPr>
            <a:xfrm>
              <a:off x="56351" y="2064569"/>
              <a:ext cx="1920240" cy="1920240"/>
              <a:chOff x="5361924" y="7472790"/>
              <a:chExt cx="1828800" cy="1828800"/>
            </a:xfrm>
          </p:grpSpPr>
          <p:grpSp>
            <p:nvGrpSpPr>
              <p:cNvPr id="376" name="Google Shape;376;p30"/>
              <p:cNvGrpSpPr/>
              <p:nvPr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377" name="Google Shape;377;p30"/>
                <p:cNvGrpSpPr/>
                <p:nvPr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378" name="Google Shape;378;p30"/>
                  <p:cNvGrpSpPr/>
                  <p:nvPr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79" name="Google Shape;379;p30"/>
                    <p:cNvGrpSpPr/>
                    <p:nvPr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80" name="Google Shape;380;p30"/>
                      <p:cNvGrpSpPr/>
                      <p:nvPr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81" name="Google Shape;381;p30"/>
                        <p:cNvGrpSpPr/>
                        <p:nvPr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82" name="Google Shape;382;p30"/>
                          <p:cNvGrpSpPr/>
                          <p:nvPr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83" name="Google Shape;383;p30"/>
                            <p:cNvSpPr/>
                            <p:nvPr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 cap="flat" cmpd="sng">
                              <a:solidFill>
                                <a:schemeClr val="accent1"/>
                              </a:solidFill>
                              <a:prstDash val="solid"/>
                              <a:miter lim="800000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45700" rIns="91425" bIns="45700" anchor="ctr" anchorCtr="0">
                              <a:noAutofit/>
                            </a:bodyPr>
                            <a:lstStyle/>
                            <a:p>
                              <a:pPr marL="0" marR="0" lvl="0" indent="0" algn="ctr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rPr lang="en-US" sz="1800">
                                  <a:solidFill>
                                    <a:schemeClr val="lt1"/>
                                  </a:solidFill>
                                  <a:latin typeface="Avenir"/>
                                  <a:ea typeface="Avenir"/>
                                  <a:cs typeface="Avenir"/>
                                  <a:sym typeface="Avenir"/>
                                </a:rPr>
                                <a:t> </a:t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384" name="Google Shape;384;p30"/>
                            <p:cNvSpPr/>
                            <p:nvPr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 cap="flat" cmpd="sng">
                              <a:solidFill>
                                <a:schemeClr val="accent1"/>
                              </a:solidFill>
                              <a:prstDash val="solid"/>
                              <a:miter lim="800000"/>
                              <a:headEnd type="none" w="sm" len="sm"/>
                              <a:tailEnd type="none" w="sm" len="sm"/>
                            </a:ln>
                          </p:spPr>
                          <p:txBody>
                            <a:bodyPr spcFirstLastPara="1" wrap="square" lIns="91425" tIns="45700" rIns="91425" bIns="45700" anchor="ctr" anchorCtr="0">
                              <a:noAutofit/>
                            </a:bodyPr>
                            <a:lstStyle/>
                            <a:p>
                              <a:pPr marL="0" marR="0" lvl="0" indent="0" algn="ctr" rtl="0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rPr lang="en-US" sz="1800">
                                  <a:solidFill>
                                    <a:schemeClr val="lt1"/>
                                  </a:solidFill>
                                  <a:latin typeface="Avenir"/>
                                  <a:ea typeface="Avenir"/>
                                  <a:cs typeface="Avenir"/>
                                  <a:sym typeface="Avenir"/>
                                </a:rPr>
                                <a:t> </a:t>
                              </a:r>
                              <a:endParaRPr/>
                            </a:p>
                          </p:txBody>
                        </p:sp>
                      </p:grpSp>
                      <p:sp>
                        <p:nvSpPr>
                          <p:cNvPr id="385" name="Google Shape;385;p30"/>
                          <p:cNvSpPr/>
                          <p:nvPr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 cap="flat" cmpd="sng">
                            <a:solidFill>
                              <a:schemeClr val="accent1"/>
                            </a:solidFill>
                            <a:prstDash val="solid"/>
                            <a:miter lim="800000"/>
                            <a:headEnd type="none" w="sm" len="sm"/>
                            <a:tailEnd type="none" w="sm" len="sm"/>
                          </a:ln>
                        </p:spPr>
                        <p:txBody>
                          <a:bodyPr spcFirstLastPara="1" wrap="square" lIns="91425" tIns="45700" rIns="91425" bIns="45700" anchor="ctr" anchorCtr="0">
                            <a:noAutofit/>
                          </a:bodyPr>
                          <a:lstStyle/>
                          <a:p>
                            <a:pPr marL="0" marR="0" lvl="0" indent="0" algn="ctr" rtl="0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rPr lang="en-US" sz="1800">
                                <a:solidFill>
                                  <a:schemeClr val="lt1"/>
                                </a:solidFill>
                                <a:latin typeface="Avenir"/>
                                <a:ea typeface="Avenir"/>
                                <a:cs typeface="Avenir"/>
                                <a:sym typeface="Avenir"/>
                              </a:rPr>
                              <a:t> </a:t>
                            </a:r>
                            <a:endParaRPr/>
                          </a:p>
                        </p:txBody>
                      </p:sp>
                    </p:grpSp>
                    <p:sp>
                      <p:nvSpPr>
                        <p:cNvPr id="386" name="Google Shape;386;p30"/>
                        <p:cNvSpPr/>
                        <p:nvPr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 cap="flat" cmpd="sng">
                          <a:solidFill>
                            <a:schemeClr val="accent1"/>
                          </a:solidFill>
                          <a:prstDash val="solid"/>
                          <a:miter lim="800000"/>
                          <a:headEnd type="none" w="sm" len="sm"/>
                          <a:tailEnd type="none" w="sm" len="sm"/>
                        </a:ln>
                      </p:spPr>
                      <p:txBody>
                        <a:bodyPr spcFirstLastPara="1" wrap="square" lIns="91425" tIns="45700" rIns="91425" bIns="45700" anchor="ctr" anchorCtr="0">
                          <a:noAutofit/>
                        </a:bodyPr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>
                              <a:solidFill>
                                <a:schemeClr val="lt1"/>
                              </a:solidFill>
                              <a:latin typeface="Avenir"/>
                              <a:ea typeface="Avenir"/>
                              <a:cs typeface="Avenir"/>
                              <a:sym typeface="Avenir"/>
                            </a:rPr>
                            <a:t> </a:t>
                          </a:r>
                          <a:endParaRPr/>
                        </a:p>
                      </p:txBody>
                    </p:sp>
                  </p:grpSp>
                  <p:sp>
                    <p:nvSpPr>
                      <p:cNvPr id="387" name="Google Shape;387;p30"/>
                      <p:cNvSpPr/>
                      <p:nvPr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 cap="flat" cmpd="sng">
                        <a:solidFill>
                          <a:schemeClr val="accent1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45700" rIns="91425" bIns="45700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800">
                            <a:solidFill>
                              <a:schemeClr val="lt1"/>
                            </a:solidFill>
                            <a:latin typeface="Avenir"/>
                            <a:ea typeface="Avenir"/>
                            <a:cs typeface="Avenir"/>
                            <a:sym typeface="Avenir"/>
                          </a:rPr>
                          <a:t> </a:t>
                        </a:r>
                        <a:endParaRPr/>
                      </a:p>
                    </p:txBody>
                  </p:sp>
                </p:grpSp>
                <p:sp>
                  <p:nvSpPr>
                    <p:cNvPr id="388" name="Google Shape;388;p30"/>
                    <p:cNvSpPr/>
                    <p:nvPr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 cap="flat" cmpd="sng">
                      <a:solidFill>
                        <a:schemeClr val="accent1"/>
                      </a:solidFill>
                      <a:prstDash val="solid"/>
                      <a:miter lim="800000"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45700" rIns="91425" bIns="45700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 </a:t>
                      </a:r>
                      <a:endParaRPr/>
                    </a:p>
                  </p:txBody>
                </p:sp>
              </p:grpSp>
              <p:sp>
                <p:nvSpPr>
                  <p:cNvPr id="389" name="Google Shape;389;p30"/>
                  <p:cNvSpPr/>
                  <p:nvPr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 cap="flat" cmpd="sng">
                    <a:solidFill>
                      <a:schemeClr val="accent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800">
                        <a:solidFill>
                          <a:schemeClr val="lt1"/>
                        </a:solidFill>
                        <a:latin typeface="Avenir"/>
                        <a:ea typeface="Avenir"/>
                        <a:cs typeface="Avenir"/>
                        <a:sym typeface="Avenir"/>
                      </a:rPr>
                      <a:t> </a:t>
                    </a:r>
                    <a:endParaRPr/>
                  </a:p>
                </p:txBody>
              </p:sp>
            </p:grpSp>
            <p:sp>
              <p:nvSpPr>
                <p:cNvPr id="390" name="Google Shape;390;p30"/>
                <p:cNvSpPr/>
                <p:nvPr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  <p:sp>
              <p:nvSpPr>
                <p:cNvPr id="391" name="Google Shape;391;p30"/>
                <p:cNvSpPr/>
                <p:nvPr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  <p:sp>
              <p:nvSpPr>
                <p:cNvPr id="392" name="Google Shape;392;p30"/>
                <p:cNvSpPr/>
                <p:nvPr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  <p:sp>
              <p:nvSpPr>
                <p:cNvPr id="393" name="Google Shape;393;p30"/>
                <p:cNvSpPr/>
                <p:nvPr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  <p:sp>
              <p:nvSpPr>
                <p:cNvPr id="394" name="Google Shape;394;p30"/>
                <p:cNvSpPr/>
                <p:nvPr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 cap="flat" cmpd="sng">
                  <a:solidFill>
                    <a:schemeClr val="accent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rPr>
                    <a:t> </a:t>
                  </a:r>
                  <a:endParaRPr/>
                </a:p>
              </p:txBody>
            </p:sp>
          </p:grpSp>
          <p:sp>
            <p:nvSpPr>
              <p:cNvPr id="395" name="Google Shape;395;p30"/>
              <p:cNvSpPr/>
              <p:nvPr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 cap="flat" cmpd="sng">
                <a:solidFill>
                  <a:schemeClr val="accen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Avenir"/>
                    <a:ea typeface="Avenir"/>
                    <a:cs typeface="Avenir"/>
                    <a:sym typeface="Avenir"/>
                  </a:rPr>
                  <a:t> </a:t>
                </a:r>
                <a:endParaRPr/>
              </a:p>
            </p:txBody>
          </p:sp>
        </p:grpSp>
        <p:sp>
          <p:nvSpPr>
            <p:cNvPr id="396" name="Google Shape;396;p30"/>
            <p:cNvSpPr/>
            <p:nvPr/>
          </p:nvSpPr>
          <p:spPr>
            <a:xfrm>
              <a:off x="0" y="4022308"/>
              <a:ext cx="2033751" cy="8057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397" name="Google Shape;397;p30"/>
            <p:cNvSpPr/>
            <p:nvPr/>
          </p:nvSpPr>
          <p:spPr>
            <a:xfrm>
              <a:off x="0" y="2065206"/>
              <a:ext cx="1014984" cy="1920240"/>
            </a:xfrm>
            <a:custGeom>
              <a:avLst/>
              <a:gdLst/>
              <a:ahLst/>
              <a:cxnLst/>
              <a:rect l="l" t="t" r="r" b="b"/>
              <a:pathLst>
                <a:path w="915648" h="1828800" extrusionOk="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cxnSp>
          <p:nvCxnSpPr>
            <p:cNvPr id="398" name="Google Shape;398;p30"/>
            <p:cNvCxnSpPr>
              <a:endCxn id="399" idx="6"/>
            </p:cNvCxnSpPr>
            <p:nvPr/>
          </p:nvCxnSpPr>
          <p:spPr>
            <a:xfrm>
              <a:off x="14" y="2008397"/>
              <a:ext cx="2160600" cy="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99" name="Google Shape;399;p30"/>
            <p:cNvSpPr/>
            <p:nvPr/>
          </p:nvSpPr>
          <p:spPr>
            <a:xfrm>
              <a:off x="1886294" y="1871237"/>
              <a:ext cx="274320" cy="27432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400" name="Google Shape;400;p30"/>
          <p:cNvSpPr txBox="1">
            <a:spLocks noGrp="1"/>
          </p:cNvSpPr>
          <p:nvPr>
            <p:ph type="body" idx="1"/>
          </p:nvPr>
        </p:nvSpPr>
        <p:spPr>
          <a:xfrm>
            <a:off x="3044952" y="2423160"/>
            <a:ext cx="246888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 cap="none">
                <a:solidFill>
                  <a:schemeClr val="accent3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01" name="Google Shape;401;p30"/>
          <p:cNvSpPr txBox="1">
            <a:spLocks noGrp="1"/>
          </p:cNvSpPr>
          <p:nvPr>
            <p:ph type="body" idx="2"/>
          </p:nvPr>
        </p:nvSpPr>
        <p:spPr>
          <a:xfrm>
            <a:off x="3048000" y="2889504"/>
            <a:ext cx="246888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2" name="Google Shape;402;p30"/>
          <p:cNvSpPr txBox="1">
            <a:spLocks noGrp="1"/>
          </p:cNvSpPr>
          <p:nvPr>
            <p:ph type="body" idx="3"/>
          </p:nvPr>
        </p:nvSpPr>
        <p:spPr>
          <a:xfrm>
            <a:off x="5926836" y="2423160"/>
            <a:ext cx="246888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 cap="none">
                <a:solidFill>
                  <a:schemeClr val="accent3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03" name="Google Shape;403;p30"/>
          <p:cNvSpPr txBox="1">
            <a:spLocks noGrp="1"/>
          </p:cNvSpPr>
          <p:nvPr>
            <p:ph type="body" idx="4"/>
          </p:nvPr>
        </p:nvSpPr>
        <p:spPr>
          <a:xfrm>
            <a:off x="5926836" y="2889504"/>
            <a:ext cx="246888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4" name="Google Shape;404;p30"/>
          <p:cNvSpPr txBox="1">
            <a:spLocks noGrp="1"/>
          </p:cNvSpPr>
          <p:nvPr>
            <p:ph type="body" idx="5"/>
          </p:nvPr>
        </p:nvSpPr>
        <p:spPr>
          <a:xfrm>
            <a:off x="8808720" y="2423160"/>
            <a:ext cx="246888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 cap="none">
                <a:solidFill>
                  <a:schemeClr val="accent3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05" name="Google Shape;405;p30"/>
          <p:cNvSpPr txBox="1">
            <a:spLocks noGrp="1"/>
          </p:cNvSpPr>
          <p:nvPr>
            <p:ph type="body" idx="6"/>
          </p:nvPr>
        </p:nvSpPr>
        <p:spPr>
          <a:xfrm>
            <a:off x="8808720" y="2889504"/>
            <a:ext cx="246888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/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6" name="Google Shape;406;p30"/>
          <p:cNvSpPr txBox="1">
            <a:spLocks noGrp="1"/>
          </p:cNvSpPr>
          <p:nvPr>
            <p:ph type="dt" idx="10"/>
          </p:nvPr>
        </p:nvSpPr>
        <p:spPr>
          <a:xfrm>
            <a:off x="3044952" y="6353175"/>
            <a:ext cx="10972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30"/>
          <p:cNvSpPr txBox="1">
            <a:spLocks noGrp="1"/>
          </p:cNvSpPr>
          <p:nvPr>
            <p:ph type="ftr" idx="11"/>
          </p:nvPr>
        </p:nvSpPr>
        <p:spPr>
          <a:xfrm>
            <a:off x="6489763" y="6350000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30"/>
          <p:cNvSpPr txBox="1">
            <a:spLocks noGrp="1"/>
          </p:cNvSpPr>
          <p:nvPr>
            <p:ph type="sldNum" idx="12"/>
          </p:nvPr>
        </p:nvSpPr>
        <p:spPr>
          <a:xfrm>
            <a:off x="11123295" y="6356350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rket comparison">
  <p:cSld name="Market comparison">
    <p:bg>
      <p:bgPr>
        <a:solidFill>
          <a:schemeClr val="accent2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1"/>
          <p:cNvSpPr txBox="1">
            <a:spLocks noGrp="1"/>
          </p:cNvSpPr>
          <p:nvPr>
            <p:ph type="title"/>
          </p:nvPr>
        </p:nvSpPr>
        <p:spPr>
          <a:xfrm>
            <a:off x="1552574" y="896111"/>
            <a:ext cx="10182226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venir"/>
              <a:buNone/>
              <a:defRPr cap="none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31"/>
          <p:cNvSpPr txBox="1">
            <a:spLocks noGrp="1"/>
          </p:cNvSpPr>
          <p:nvPr>
            <p:ph type="body" idx="1"/>
          </p:nvPr>
        </p:nvSpPr>
        <p:spPr>
          <a:xfrm>
            <a:off x="1380744" y="2203704"/>
            <a:ext cx="1463040" cy="78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294DE"/>
              </a:buClr>
              <a:buSzPts val="3200"/>
              <a:buNone/>
              <a:defRPr sz="3200" b="1">
                <a:solidFill>
                  <a:srgbClr val="6294DE"/>
                </a:solidFill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2pPr>
            <a:lvl3pPr marL="1371600" lvl="2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4pPr>
            <a:lvl5pPr marL="2286000" lvl="4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2" name="Google Shape;412;p31"/>
          <p:cNvSpPr txBox="1">
            <a:spLocks noGrp="1"/>
          </p:cNvSpPr>
          <p:nvPr>
            <p:ph type="body" idx="2"/>
          </p:nvPr>
        </p:nvSpPr>
        <p:spPr>
          <a:xfrm>
            <a:off x="1325880" y="3465576"/>
            <a:ext cx="1463040" cy="78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294DE"/>
              </a:buClr>
              <a:buSzPts val="3200"/>
              <a:buNone/>
              <a:defRPr sz="3200" b="1">
                <a:solidFill>
                  <a:srgbClr val="6294DE"/>
                </a:solidFill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2pPr>
            <a:lvl3pPr marL="1371600" lvl="2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4pPr>
            <a:lvl5pPr marL="2286000" lvl="4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3" name="Google Shape;413;p31"/>
          <p:cNvSpPr txBox="1">
            <a:spLocks noGrp="1"/>
          </p:cNvSpPr>
          <p:nvPr>
            <p:ph type="body" idx="3"/>
          </p:nvPr>
        </p:nvSpPr>
        <p:spPr>
          <a:xfrm>
            <a:off x="1325880" y="4745736"/>
            <a:ext cx="1463040" cy="785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6294DE"/>
              </a:buClr>
              <a:buSzPts val="3200"/>
              <a:buNone/>
              <a:defRPr sz="3200" b="1">
                <a:solidFill>
                  <a:srgbClr val="6294DE"/>
                </a:solidFill>
              </a:defRPr>
            </a:lvl1pPr>
            <a:lvl2pPr marL="914400" lvl="1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2pPr>
            <a:lvl3pPr marL="1371600" lvl="2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4pPr>
            <a:lvl5pPr marL="2286000" lvl="4" indent="-2921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4" name="Google Shape;414;p31"/>
          <p:cNvSpPr txBox="1">
            <a:spLocks noGrp="1"/>
          </p:cNvSpPr>
          <p:nvPr>
            <p:ph type="dt" idx="10"/>
          </p:nvPr>
        </p:nvSpPr>
        <p:spPr>
          <a:xfrm>
            <a:off x="1554480" y="6353175"/>
            <a:ext cx="10972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31"/>
          <p:cNvSpPr txBox="1">
            <a:spLocks noGrp="1"/>
          </p:cNvSpPr>
          <p:nvPr>
            <p:ph type="body" idx="4"/>
          </p:nvPr>
        </p:nvSpPr>
        <p:spPr>
          <a:xfrm>
            <a:off x="4489704" y="2624328"/>
            <a:ext cx="6153912" cy="941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6" name="Google Shape;416;p31"/>
          <p:cNvSpPr txBox="1">
            <a:spLocks noGrp="1"/>
          </p:cNvSpPr>
          <p:nvPr>
            <p:ph type="body" idx="5"/>
          </p:nvPr>
        </p:nvSpPr>
        <p:spPr>
          <a:xfrm>
            <a:off x="4489704" y="3904488"/>
            <a:ext cx="6153912" cy="941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7" name="Google Shape;417;p31"/>
          <p:cNvSpPr txBox="1">
            <a:spLocks noGrp="1"/>
          </p:cNvSpPr>
          <p:nvPr>
            <p:ph type="body" idx="6"/>
          </p:nvPr>
        </p:nvSpPr>
        <p:spPr>
          <a:xfrm>
            <a:off x="4489704" y="5157216"/>
            <a:ext cx="6153912" cy="941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  <a:defRPr sz="1600">
                <a:solidFill>
                  <a:schemeClr val="dk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418" name="Google Shape;418;p31"/>
          <p:cNvGrpSpPr/>
          <p:nvPr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419" name="Google Shape;419;p31"/>
            <p:cNvSpPr/>
            <p:nvPr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23" name="Google Shape;423;p31"/>
            <p:cNvSpPr/>
            <p:nvPr/>
          </p:nvSpPr>
          <p:spPr>
            <a:xfrm rot="10800000">
              <a:off x="100582" y="2936725"/>
              <a:ext cx="914400" cy="1828800"/>
            </a:xfrm>
            <a:custGeom>
              <a:avLst/>
              <a:gdLst/>
              <a:ahLst/>
              <a:cxnLst/>
              <a:rect l="l" t="t" r="r" b="b"/>
              <a:pathLst>
                <a:path w="915648" h="1828800" extrusionOk="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rgbClr val="D4D0D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424" name="Google Shape;424;p3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5" name="Google Shape;425;p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26" name="Google Shape;426;p31"/>
          <p:cNvCxnSpPr/>
          <p:nvPr/>
        </p:nvCxnSpPr>
        <p:spPr>
          <a:xfrm>
            <a:off x="1704025" y="2853257"/>
            <a:ext cx="2315146" cy="0"/>
          </a:xfrm>
          <a:prstGeom prst="straightConnector1">
            <a:avLst/>
          </a:prstGeom>
          <a:noFill/>
          <a:ln w="25400" cap="flat" cmpd="sng">
            <a:solidFill>
              <a:srgbClr val="6294DE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7" name="Google Shape;427;p31"/>
          <p:cNvSpPr/>
          <p:nvPr/>
        </p:nvSpPr>
        <p:spPr>
          <a:xfrm>
            <a:off x="3982733" y="2744646"/>
            <a:ext cx="217221" cy="217221"/>
          </a:xfrm>
          <a:prstGeom prst="ellipse">
            <a:avLst/>
          </a:prstGeom>
          <a:solidFill>
            <a:srgbClr val="6294D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428" name="Google Shape;428;p31"/>
          <p:cNvGrpSpPr/>
          <p:nvPr/>
        </p:nvGrpSpPr>
        <p:grpSpPr>
          <a:xfrm>
            <a:off x="1717361" y="4002156"/>
            <a:ext cx="2495929" cy="1480420"/>
            <a:chOff x="1717361" y="4002156"/>
            <a:chExt cx="2495929" cy="1480420"/>
          </a:xfrm>
        </p:grpSpPr>
        <p:cxnSp>
          <p:nvCxnSpPr>
            <p:cNvPr id="429" name="Google Shape;429;p31"/>
            <p:cNvCxnSpPr/>
            <p:nvPr/>
          </p:nvCxnSpPr>
          <p:spPr>
            <a:xfrm>
              <a:off x="1717361" y="4110767"/>
              <a:ext cx="2315146" cy="0"/>
            </a:xfrm>
            <a:prstGeom prst="straightConnector1">
              <a:avLst/>
            </a:prstGeom>
            <a:noFill/>
            <a:ln w="25400" cap="flat" cmpd="sng">
              <a:solidFill>
                <a:srgbClr val="6294D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30" name="Google Shape;430;p31"/>
            <p:cNvSpPr/>
            <p:nvPr/>
          </p:nvSpPr>
          <p:spPr>
            <a:xfrm>
              <a:off x="3996069" y="4002156"/>
              <a:ext cx="217221" cy="217221"/>
            </a:xfrm>
            <a:prstGeom prst="ellipse">
              <a:avLst/>
            </a:prstGeom>
            <a:solidFill>
              <a:srgbClr val="6294D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cxnSp>
          <p:nvCxnSpPr>
            <p:cNvPr id="431" name="Google Shape;431;p31"/>
            <p:cNvCxnSpPr/>
            <p:nvPr/>
          </p:nvCxnSpPr>
          <p:spPr>
            <a:xfrm>
              <a:off x="1717361" y="5373966"/>
              <a:ext cx="2315146" cy="0"/>
            </a:xfrm>
            <a:prstGeom prst="straightConnector1">
              <a:avLst/>
            </a:prstGeom>
            <a:noFill/>
            <a:ln w="25400" cap="flat" cmpd="sng">
              <a:solidFill>
                <a:srgbClr val="6294D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32" name="Google Shape;432;p31"/>
            <p:cNvSpPr/>
            <p:nvPr/>
          </p:nvSpPr>
          <p:spPr>
            <a:xfrm>
              <a:off x="3996069" y="5265355"/>
              <a:ext cx="217221" cy="217221"/>
            </a:xfrm>
            <a:prstGeom prst="ellipse">
              <a:avLst/>
            </a:prstGeom>
            <a:solidFill>
              <a:srgbClr val="6294D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433" name="Google Shape;433;p31"/>
          <p:cNvSpPr txBox="1">
            <a:spLocks noGrp="1"/>
          </p:cNvSpPr>
          <p:nvPr>
            <p:ph type="ftr" idx="11"/>
          </p:nvPr>
        </p:nvSpPr>
        <p:spPr>
          <a:xfrm>
            <a:off x="5744527" y="6350000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31"/>
          <p:cNvSpPr txBox="1">
            <a:spLocks noGrp="1"/>
          </p:cNvSpPr>
          <p:nvPr>
            <p:ph type="sldNum" idx="12"/>
          </p:nvPr>
        </p:nvSpPr>
        <p:spPr>
          <a:xfrm>
            <a:off x="11123295" y="6356350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39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bg>
      <p:bgPr>
        <a:solidFill>
          <a:schemeClr val="dk2"/>
        </a:solid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2"/>
          <p:cNvSpPr txBox="1">
            <a:spLocks noGrp="1"/>
          </p:cNvSpPr>
          <p:nvPr>
            <p:ph type="title"/>
          </p:nvPr>
        </p:nvSpPr>
        <p:spPr>
          <a:xfrm>
            <a:off x="914400" y="896112"/>
            <a:ext cx="9124951" cy="1362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venir"/>
              <a:buNone/>
              <a:defRPr cap="none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32"/>
          <p:cNvSpPr txBox="1">
            <a:spLocks noGrp="1"/>
          </p:cNvSpPr>
          <p:nvPr>
            <p:ph type="body" idx="1"/>
          </p:nvPr>
        </p:nvSpPr>
        <p:spPr>
          <a:xfrm>
            <a:off x="914400" y="2354580"/>
            <a:ext cx="4297679" cy="455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 cap="none">
                <a:solidFill>
                  <a:schemeClr val="accent3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8" name="Google Shape;438;p32"/>
          <p:cNvSpPr txBox="1">
            <a:spLocks noGrp="1"/>
          </p:cNvSpPr>
          <p:nvPr>
            <p:ph type="body" idx="2"/>
          </p:nvPr>
        </p:nvSpPr>
        <p:spPr>
          <a:xfrm>
            <a:off x="914400" y="2990850"/>
            <a:ext cx="4297680" cy="310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302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9" name="Google Shape;439;p32"/>
          <p:cNvSpPr txBox="1">
            <a:spLocks noGrp="1"/>
          </p:cNvSpPr>
          <p:nvPr>
            <p:ph type="body" idx="3"/>
          </p:nvPr>
        </p:nvSpPr>
        <p:spPr>
          <a:xfrm>
            <a:off x="5864487" y="2352675"/>
            <a:ext cx="429768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 b="1" cap="none">
                <a:solidFill>
                  <a:schemeClr val="accent3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0" name="Google Shape;440;p32"/>
          <p:cNvSpPr txBox="1">
            <a:spLocks noGrp="1"/>
          </p:cNvSpPr>
          <p:nvPr>
            <p:ph type="body" idx="4"/>
          </p:nvPr>
        </p:nvSpPr>
        <p:spPr>
          <a:xfrm>
            <a:off x="5863344" y="2990850"/>
            <a:ext cx="4297680" cy="310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302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441" name="Google Shape;441;p32"/>
          <p:cNvGrpSpPr/>
          <p:nvPr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442" name="Google Shape;442;p32"/>
            <p:cNvSpPr/>
            <p:nvPr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445" name="Google Shape;445;p32" descr="A black and white striped pattern&#10;&#10;Description automatically generated with low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6" name="Google Shape;446;p32"/>
            <p:cNvSpPr/>
            <p:nvPr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447" name="Google Shape;447;p3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-5400000">
              <a:off x="10880040" y="5394960"/>
              <a:ext cx="18288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8" name="Google Shape;448;p32"/>
            <p:cNvSpPr/>
            <p:nvPr/>
          </p:nvSpPr>
          <p:spPr>
            <a:xfrm>
              <a:off x="11250235" y="4949368"/>
              <a:ext cx="914400" cy="1828800"/>
            </a:xfrm>
            <a:custGeom>
              <a:avLst/>
              <a:gdLst/>
              <a:ahLst/>
              <a:cxnLst/>
              <a:rect l="l" t="t" r="r" b="b"/>
              <a:pathLst>
                <a:path w="915648" h="1828800" extrusionOk="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449" name="Google Shape;449;p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0" name="Google Shape;450;p32"/>
          <p:cNvSpPr txBox="1">
            <a:spLocks noGrp="1"/>
          </p:cNvSpPr>
          <p:nvPr>
            <p:ph type="dt" idx="10"/>
          </p:nvPr>
        </p:nvSpPr>
        <p:spPr>
          <a:xfrm>
            <a:off x="914400" y="6353175"/>
            <a:ext cx="10972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32"/>
          <p:cNvSpPr txBox="1">
            <a:spLocks noGrp="1"/>
          </p:cNvSpPr>
          <p:nvPr>
            <p:ph type="ftr" idx="11"/>
          </p:nvPr>
        </p:nvSpPr>
        <p:spPr>
          <a:xfrm>
            <a:off x="5424487" y="6350000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32"/>
          <p:cNvSpPr txBox="1">
            <a:spLocks noGrp="1"/>
          </p:cNvSpPr>
          <p:nvPr>
            <p:ph type="sldNum" idx="12"/>
          </p:nvPr>
        </p:nvSpPr>
        <p:spPr>
          <a:xfrm>
            <a:off x="11123295" y="6356350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etition chart">
  <p:cSld name="Competition chart">
    <p:bg>
      <p:bgPr>
        <a:solidFill>
          <a:schemeClr val="dk2"/>
        </a:soli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3"/>
          <p:cNvSpPr txBox="1">
            <a:spLocks noGrp="1"/>
          </p:cNvSpPr>
          <p:nvPr>
            <p:ph type="title"/>
          </p:nvPr>
        </p:nvSpPr>
        <p:spPr>
          <a:xfrm>
            <a:off x="914400" y="89611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venir"/>
              <a:buNone/>
              <a:defRPr cap="none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33"/>
          <p:cNvSpPr txBox="1">
            <a:spLocks noGrp="1"/>
          </p:cNvSpPr>
          <p:nvPr>
            <p:ph type="body" idx="1"/>
          </p:nvPr>
        </p:nvSpPr>
        <p:spPr>
          <a:xfrm>
            <a:off x="5271896" y="2355182"/>
            <a:ext cx="19800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6" name="Google Shape;456;p33"/>
          <p:cNvSpPr txBox="1">
            <a:spLocks noGrp="1"/>
          </p:cNvSpPr>
          <p:nvPr>
            <p:ph type="body" idx="2"/>
          </p:nvPr>
        </p:nvSpPr>
        <p:spPr>
          <a:xfrm>
            <a:off x="1070771" y="3383280"/>
            <a:ext cx="19800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7" name="Google Shape;457;p33"/>
          <p:cNvSpPr txBox="1">
            <a:spLocks noGrp="1"/>
          </p:cNvSpPr>
          <p:nvPr>
            <p:ph type="body" idx="3"/>
          </p:nvPr>
        </p:nvSpPr>
        <p:spPr>
          <a:xfrm>
            <a:off x="9171870" y="3383280"/>
            <a:ext cx="19800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8" name="Google Shape;458;p33"/>
          <p:cNvSpPr txBox="1">
            <a:spLocks noGrp="1"/>
          </p:cNvSpPr>
          <p:nvPr>
            <p:ph type="body" idx="4"/>
          </p:nvPr>
        </p:nvSpPr>
        <p:spPr>
          <a:xfrm>
            <a:off x="5264750" y="4933275"/>
            <a:ext cx="19800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>
                <a:solidFill>
                  <a:srgbClr val="3F3F3F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59" name="Google Shape;459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11177016" y="0"/>
            <a:ext cx="1014984" cy="10149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0" name="Google Shape;460;p33"/>
          <p:cNvCxnSpPr/>
          <p:nvPr/>
        </p:nvCxnSpPr>
        <p:spPr>
          <a:xfrm>
            <a:off x="1066800" y="3771900"/>
            <a:ext cx="10058400" cy="0"/>
          </a:xfrm>
          <a:prstGeom prst="straightConnector1">
            <a:avLst/>
          </a:prstGeom>
          <a:noFill/>
          <a:ln w="38100" cap="sq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61" name="Google Shape;461;p33"/>
          <p:cNvCxnSpPr/>
          <p:nvPr/>
        </p:nvCxnSpPr>
        <p:spPr>
          <a:xfrm>
            <a:off x="6254750" y="2743200"/>
            <a:ext cx="0" cy="2066925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2" name="Google Shape;462;p33"/>
          <p:cNvSpPr txBox="1">
            <a:spLocks noGrp="1"/>
          </p:cNvSpPr>
          <p:nvPr>
            <p:ph type="dt" idx="10"/>
          </p:nvPr>
        </p:nvSpPr>
        <p:spPr>
          <a:xfrm>
            <a:off x="914400" y="6353175"/>
            <a:ext cx="10972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33"/>
          <p:cNvSpPr txBox="1">
            <a:spLocks noGrp="1"/>
          </p:cNvSpPr>
          <p:nvPr>
            <p:ph type="ftr" idx="11"/>
          </p:nvPr>
        </p:nvSpPr>
        <p:spPr>
          <a:xfrm>
            <a:off x="5424488" y="6350000"/>
            <a:ext cx="228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33"/>
          <p:cNvSpPr txBox="1">
            <a:spLocks noGrp="1"/>
          </p:cNvSpPr>
          <p:nvPr>
            <p:ph type="sldNum" idx="12"/>
          </p:nvPr>
        </p:nvSpPr>
        <p:spPr>
          <a:xfrm>
            <a:off x="11123295" y="6356350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lvl="1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lvl="2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lvl="3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lvl="4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lvl="5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lvl="6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lvl="7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lvl="8" indent="0" algn="r">
              <a:spcBef>
                <a:spcPts val="0"/>
              </a:spcBef>
              <a:buNone/>
              <a:defRPr sz="1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  <a:defRPr sz="4400" b="1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4" name="Google Shape;1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</p:sldLayoutIdLst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76">
          <p15:clr>
            <a:srgbClr val="5ACBF0"/>
          </p15:clr>
        </p15:guide>
        <p15:guide id="2" pos="1920">
          <p15:clr>
            <a:srgbClr val="F26B43"/>
          </p15:clr>
        </p15:guide>
        <p15:guide id="3" pos="5760">
          <p15:clr>
            <a:srgbClr val="F26B43"/>
          </p15:clr>
        </p15:guide>
        <p15:guide id="4" orient="horz" pos="2160">
          <p15:clr>
            <a:srgbClr val="F26B43"/>
          </p15:clr>
        </p15:guide>
        <p15:guide id="5" pos="1272">
          <p15:clr>
            <a:srgbClr val="9FCC3B"/>
          </p15:clr>
        </p15:guide>
        <p15:guide id="6" pos="2544">
          <p15:clr>
            <a:srgbClr val="9FCC3B"/>
          </p15:clr>
        </p15:guide>
        <p15:guide id="7" pos="5112">
          <p15:clr>
            <a:srgbClr val="9FCC3B"/>
          </p15:clr>
        </p15:guide>
        <p15:guide id="8" pos="6408">
          <p15:clr>
            <a:srgbClr val="9FCC3B"/>
          </p15:clr>
        </p15:guide>
        <p15:guide id="9" pos="3940">
          <p15:clr>
            <a:srgbClr val="F26B43"/>
          </p15:clr>
        </p15:guide>
        <p15:guide id="10" pos="7104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31002" y="0"/>
            <a:ext cx="5860998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Adobe Song Std L" panose="02020300000000000000" pitchFamily="18" charset="-128"/>
                <a:ea typeface="Adobe Song Std L" panose="02020300000000000000" pitchFamily="18" charset="-128"/>
              </a:rPr>
              <a:t>Product Presentation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741EA989-1CA0-4B64-B0B9-723F8F274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300" y="2893630"/>
            <a:ext cx="4370530" cy="1070740"/>
          </a:xfrm>
          <a:prstGeom prst="rect">
            <a:avLst/>
          </a:prstGeom>
        </p:spPr>
      </p:pic>
      <p:pic>
        <p:nvPicPr>
          <p:cNvPr id="9" name="Picture 8" descr="A picture containing text, monitor, screen&#10;&#10;Description automatically generated">
            <a:extLst>
              <a:ext uri="{FF2B5EF4-FFF2-40B4-BE49-F238E27FC236}">
                <a16:creationId xmlns:a16="http://schemas.microsoft.com/office/drawing/2014/main" id="{CE832B14-CEBC-4841-9603-A35A2CD929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03" b="1149"/>
          <a:stretch/>
        </p:blipFill>
        <p:spPr>
          <a:xfrm>
            <a:off x="10819655" y="2893630"/>
            <a:ext cx="707343" cy="975581"/>
          </a:xfrm>
          <a:prstGeom prst="rect">
            <a:avLst/>
          </a:prstGeom>
        </p:spPr>
      </p:pic>
      <p:pic>
        <p:nvPicPr>
          <p:cNvPr id="11" name="Picture 10" descr="A picture containing text, clock, sign&#10;&#10;Description automatically generated">
            <a:extLst>
              <a:ext uri="{FF2B5EF4-FFF2-40B4-BE49-F238E27FC236}">
                <a16:creationId xmlns:a16="http://schemas.microsoft.com/office/drawing/2014/main" id="{6395405B-4F1D-4453-B8CC-0CB0A101C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1230" y="2926161"/>
            <a:ext cx="2392327" cy="943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04895D-4C74-4272-A164-7B1922786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0882" y="3492534"/>
            <a:ext cx="353944" cy="361809"/>
          </a:xfrm>
          <a:prstGeom prst="rect">
            <a:avLst/>
          </a:prstGeom>
        </p:spPr>
      </p:pic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1B6D7057-DBE1-44FC-AA55-D0E6253654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7383" y="2893630"/>
            <a:ext cx="288791" cy="356477"/>
          </a:xfrm>
          <a:prstGeom prst="rect">
            <a:avLst/>
          </a:prstGeom>
        </p:spPr>
      </p:pic>
      <p:pic>
        <p:nvPicPr>
          <p:cNvPr id="18" name="Picture 17" descr="Text, logo&#10;&#10;Description automatically generated">
            <a:extLst>
              <a:ext uri="{FF2B5EF4-FFF2-40B4-BE49-F238E27FC236}">
                <a16:creationId xmlns:a16="http://schemas.microsoft.com/office/drawing/2014/main" id="{B34E2B65-A5CA-4781-A408-7063BE7EF2A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6595700" y="3974439"/>
            <a:ext cx="2903536" cy="1633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C0A14A4F-3179-4C7F-A3E2-0E19E31146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61476" y="5962429"/>
            <a:ext cx="2171779" cy="91301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9410B13-EB49-4D73-8B99-521D00594B62}"/>
              </a:ext>
            </a:extLst>
          </p:cNvPr>
          <p:cNvSpPr/>
          <p:nvPr/>
        </p:nvSpPr>
        <p:spPr>
          <a:xfrm>
            <a:off x="6219699" y="3961328"/>
            <a:ext cx="170890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Song Std L" panose="02020300000000000000" pitchFamily="18" charset="-128"/>
                <a:ea typeface="Adobe Song Std L" panose="02020300000000000000" pitchFamily="18" charset="-128"/>
              </a:rPr>
              <a:t>a product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0D0330F-A66D-4FCA-BE08-7020C5E76519}"/>
              </a:ext>
            </a:extLst>
          </p:cNvPr>
          <p:cNvSpPr/>
          <p:nvPr/>
        </p:nvSpPr>
        <p:spPr>
          <a:xfrm>
            <a:off x="7795756" y="3964370"/>
            <a:ext cx="62643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Song Std L" panose="02020300000000000000" pitchFamily="18" charset="-128"/>
                <a:ea typeface="Adobe Song Std L" panose="02020300000000000000" pitchFamily="18" charset="-128"/>
              </a:rPr>
              <a:t>b</a:t>
            </a:r>
            <a:r>
              <a:rPr lang="en-US" sz="2800" b="1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Song Std L" panose="02020300000000000000" pitchFamily="18" charset="-128"/>
                <a:ea typeface="Adobe Song Std L" panose="02020300000000000000" pitchFamily="18" charset="-128"/>
              </a:rPr>
              <a:t>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FC9B1C-F9D3-49A4-9909-646364206C94}"/>
              </a:ext>
            </a:extLst>
          </p:cNvPr>
          <p:cNvSpPr/>
          <p:nvPr/>
        </p:nvSpPr>
        <p:spPr>
          <a:xfrm>
            <a:off x="6790100" y="6160586"/>
            <a:ext cx="347995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Song Std L" panose="02020300000000000000" pitchFamily="18" charset="-128"/>
                <a:ea typeface="Adobe Song Std L" panose="02020300000000000000" pitchFamily="18" charset="-128"/>
              </a:rPr>
              <a:t>designed in collaboration </a:t>
            </a:r>
            <a:r>
              <a:rPr lang="en-US" sz="2000" b="1" cap="none" spc="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Song Std L" panose="02020300000000000000" pitchFamily="18" charset="-128"/>
                <a:ea typeface="Adobe Song Std L" panose="02020300000000000000" pitchFamily="18" charset="-128"/>
              </a:rPr>
              <a:t>with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1.85185E-6 L -0.04323 -0.0007 " pathEditMode="fixed" rAng="0" ptsTypes="AA">
                                      <p:cBhvr>
                                        <p:cTn id="3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4" y="-46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69 -3.7037E-7 L 0.01562 -3.7037E-7 " pathEditMode="fixed" rAng="0" ptsTypes="AA">
                                      <p:cBhvr>
                                        <p:cTn id="3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11111E-6 L 0.00195 0.07639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3819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47" dur="175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11eadf1d8fc_0_1"/>
          <p:cNvSpPr txBox="1">
            <a:spLocks noGrp="1"/>
          </p:cNvSpPr>
          <p:nvPr>
            <p:ph type="ctrTitle"/>
          </p:nvPr>
        </p:nvSpPr>
        <p:spPr>
          <a:xfrm>
            <a:off x="7845337" y="1257289"/>
            <a:ext cx="5099400" cy="22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venir"/>
              <a:buNone/>
            </a:pPr>
            <a:r>
              <a:rPr lang="en-US" sz="8000" dirty="0">
                <a:latin typeface="Adobe Song Std L" panose="02020300000000000000" pitchFamily="18" charset="-128"/>
                <a:ea typeface="Adobe Song Std L" panose="02020300000000000000" pitchFamily="18" charset="-128"/>
              </a:rPr>
              <a:t>PRICE</a:t>
            </a:r>
            <a:endParaRPr sz="8000" dirty="0"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</p:txBody>
      </p:sp>
      <p:sp>
        <p:nvSpPr>
          <p:cNvPr id="917" name="Google Shape;917;g11eadf1d8fc_0_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dobe Song Std L" panose="02020300000000000000" pitchFamily="18" charset="-128"/>
                <a:ea typeface="Adobe Song Std L" panose="02020300000000000000" pitchFamily="18" charset="-128"/>
              </a:rPr>
              <a:t>10</a:t>
            </a:fld>
            <a:endParaRPr dirty="0"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venir"/>
              <a:buNone/>
            </a:pPr>
            <a:r>
              <a:rPr lang="en-US">
                <a:latin typeface="Adobe Song Std L" panose="02020300000000000000" pitchFamily="18" charset="-128"/>
                <a:ea typeface="Adobe Song Std L" panose="02020300000000000000" pitchFamily="18" charset="-128"/>
              </a:rPr>
              <a:t>PRICE</a:t>
            </a:r>
            <a:endParaRPr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venir"/>
              <a:buNone/>
            </a:pPr>
            <a:endParaRPr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</p:txBody>
      </p:sp>
      <p:sp>
        <p:nvSpPr>
          <p:cNvPr id="923" name="Google Shape;923;p9"/>
          <p:cNvSpPr txBox="1">
            <a:spLocks noGrp="1"/>
          </p:cNvSpPr>
          <p:nvPr>
            <p:ph type="body" idx="1"/>
          </p:nvPr>
        </p:nvSpPr>
        <p:spPr>
          <a:xfrm>
            <a:off x="3143975" y="2240751"/>
            <a:ext cx="2469000" cy="8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</a:pPr>
            <a:r>
              <a:rPr lang="en-US" i="1" dirty="0">
                <a:latin typeface="Adobe Song Std L" panose="02020300000000000000" pitchFamily="18" charset="-128"/>
                <a:ea typeface="Adobe Song Std L" panose="02020300000000000000" pitchFamily="18" charset="-128"/>
              </a:rPr>
              <a:t>I</a:t>
            </a:r>
            <a:r>
              <a:rPr lang="en-US" sz="2500" i="1" dirty="0">
                <a:latin typeface="Adobe Song Std L" panose="02020300000000000000" pitchFamily="18" charset="-128"/>
                <a:ea typeface="Adobe Song Std L" panose="02020300000000000000" pitchFamily="18" charset="-128"/>
              </a:rPr>
              <a:t>nsider  </a:t>
            </a:r>
            <a:r>
              <a:rPr lang="en-US" sz="2500" dirty="0">
                <a:latin typeface="Adobe Song Std L" panose="02020300000000000000" pitchFamily="18" charset="-128"/>
                <a:ea typeface="Adobe Song Std L" panose="02020300000000000000" pitchFamily="18" charset="-128"/>
              </a:rPr>
              <a:t>model : </a:t>
            </a:r>
            <a:endParaRPr sz="2500" dirty="0"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</a:pPr>
            <a:endParaRPr sz="2500" dirty="0"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</a:pPr>
            <a:r>
              <a:rPr lang="en-US" sz="2500" dirty="0">
                <a:latin typeface="Adobe Song Std L" panose="02020300000000000000" pitchFamily="18" charset="-128"/>
                <a:ea typeface="Adobe Song Std L" panose="02020300000000000000" pitchFamily="18" charset="-128"/>
              </a:rPr>
              <a:t>$999.89</a:t>
            </a:r>
            <a:endParaRPr sz="2500" dirty="0"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</p:txBody>
      </p:sp>
      <p:sp>
        <p:nvSpPr>
          <p:cNvPr id="926" name="Google Shape;926;p9"/>
          <p:cNvSpPr txBox="1">
            <a:spLocks noGrp="1"/>
          </p:cNvSpPr>
          <p:nvPr>
            <p:ph type="body" idx="2"/>
          </p:nvPr>
        </p:nvSpPr>
        <p:spPr>
          <a:xfrm>
            <a:off x="7909500" y="2224400"/>
            <a:ext cx="2683200" cy="8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</a:pPr>
            <a:r>
              <a:rPr lang="en-US" sz="2500" i="1" dirty="0">
                <a:latin typeface="Adobe Song Std L" panose="02020300000000000000" pitchFamily="18" charset="-128"/>
                <a:ea typeface="Adobe Song Std L" panose="02020300000000000000" pitchFamily="18" charset="-128"/>
              </a:rPr>
              <a:t>Outsider  </a:t>
            </a:r>
            <a:r>
              <a:rPr lang="en-US" sz="2500" dirty="0">
                <a:latin typeface="Adobe Song Std L" panose="02020300000000000000" pitchFamily="18" charset="-128"/>
                <a:ea typeface="Adobe Song Std L" panose="02020300000000000000" pitchFamily="18" charset="-128"/>
              </a:rPr>
              <a:t>model : </a:t>
            </a:r>
            <a:endParaRPr sz="2500" dirty="0"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</a:pPr>
            <a:endParaRPr sz="2500" dirty="0"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</a:pPr>
            <a:r>
              <a:rPr lang="en-US" sz="2500" dirty="0">
                <a:latin typeface="Adobe Song Std L" panose="02020300000000000000" pitchFamily="18" charset="-128"/>
                <a:ea typeface="Adobe Song Std L" panose="02020300000000000000" pitchFamily="18" charset="-128"/>
              </a:rPr>
              <a:t>$1299.89</a:t>
            </a:r>
            <a:endParaRPr sz="2500" dirty="0"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</p:txBody>
      </p:sp>
      <p:sp>
        <p:nvSpPr>
          <p:cNvPr id="924" name="Google Shape;924;p9"/>
          <p:cNvSpPr txBox="1">
            <a:spLocks noGrp="1"/>
          </p:cNvSpPr>
          <p:nvPr>
            <p:ph type="body" idx="3"/>
          </p:nvPr>
        </p:nvSpPr>
        <p:spPr>
          <a:xfrm>
            <a:off x="3044950" y="3336354"/>
            <a:ext cx="24690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b="1" dirty="0">
                <a:latin typeface="Adobe Song Std L" panose="02020300000000000000" pitchFamily="18" charset="-128"/>
                <a:ea typeface="Adobe Song Std L" panose="02020300000000000000" pitchFamily="18" charset="-128"/>
              </a:rPr>
              <a:t>Additional 3m funnel : $89.99 </a:t>
            </a:r>
            <a:r>
              <a:rPr lang="en-US" sz="1400" b="1" dirty="0">
                <a:latin typeface="Adobe Song Std L" panose="02020300000000000000" pitchFamily="18" charset="-128"/>
                <a:ea typeface="Adobe Song Std L" panose="02020300000000000000" pitchFamily="18" charset="-128"/>
              </a:rPr>
              <a:t>(after that each additional meter of  funnel is charged to $35)</a:t>
            </a:r>
            <a:endParaRPr sz="1400" b="1" dirty="0"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  <a:p>
            <a:pPr marL="0" lvl="0" indent="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</p:txBody>
      </p:sp>
      <p:sp>
        <p:nvSpPr>
          <p:cNvPr id="927" name="Google Shape;927;p9"/>
          <p:cNvSpPr txBox="1">
            <a:spLocks noGrp="1"/>
          </p:cNvSpPr>
          <p:nvPr>
            <p:ph type="body" idx="4"/>
          </p:nvPr>
        </p:nvSpPr>
        <p:spPr>
          <a:xfrm>
            <a:off x="7909500" y="3336354"/>
            <a:ext cx="24690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b="1" dirty="0">
                <a:latin typeface="Adobe Song Std L" panose="02020300000000000000" pitchFamily="18" charset="-128"/>
                <a:ea typeface="Adobe Song Std L" panose="02020300000000000000" pitchFamily="18" charset="-128"/>
              </a:rPr>
              <a:t>No additional funnel</a:t>
            </a:r>
            <a:endParaRPr b="1" dirty="0"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  <a:p>
            <a:pPr marL="285750" lvl="0" indent="-28575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 dirty="0">
                <a:latin typeface="Adobe Song Std L" panose="02020300000000000000" pitchFamily="18" charset="-128"/>
                <a:ea typeface="Adobe Song Std L" panose="02020300000000000000" pitchFamily="18" charset="-128"/>
              </a:rPr>
              <a:t>Heat-proof and resistant materials</a:t>
            </a:r>
            <a:endParaRPr b="1" dirty="0"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  <a:p>
            <a:pPr marL="285750" lvl="0" indent="-28575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 dirty="0">
                <a:latin typeface="Adobe Song Std L" panose="02020300000000000000" pitchFamily="18" charset="-128"/>
                <a:ea typeface="Adobe Song Std L" panose="02020300000000000000" pitchFamily="18" charset="-128"/>
              </a:rPr>
              <a:t>Greener energy consumption</a:t>
            </a:r>
            <a:endParaRPr b="1" dirty="0"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  <a:p>
            <a:pPr marL="285750" lvl="0" indent="-285750" algn="l" rtl="0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b="1" dirty="0">
                <a:latin typeface="Adobe Song Std L" panose="02020300000000000000" pitchFamily="18" charset="-128"/>
                <a:ea typeface="Adobe Song Std L" panose="02020300000000000000" pitchFamily="18" charset="-128"/>
              </a:rPr>
              <a:t>Safety lock</a:t>
            </a:r>
            <a:endParaRPr b="1" dirty="0"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</p:txBody>
      </p:sp>
      <p:sp>
        <p:nvSpPr>
          <p:cNvPr id="925" name="Google Shape;925;p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>
                <a:latin typeface="Adobe Song Std L" panose="02020300000000000000" pitchFamily="18" charset="-128"/>
                <a:ea typeface="Adobe Song Std L" panose="02020300000000000000" pitchFamily="18" charset="-128"/>
              </a:rPr>
              <a:t>11</a:t>
            </a:fld>
            <a:endParaRPr b="1" dirty="0"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venir"/>
              <a:buNone/>
            </a:pPr>
            <a:r>
              <a:rPr lang="en-US">
                <a:latin typeface="Adobe Song Std L" panose="02020300000000000000" pitchFamily="18" charset="-128"/>
                <a:ea typeface="Adobe Song Std L" panose="02020300000000000000" pitchFamily="18" charset="-128"/>
              </a:rPr>
              <a:t>PRODUCTION COSTS</a:t>
            </a:r>
            <a:endParaRPr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</p:txBody>
      </p:sp>
      <p:sp>
        <p:nvSpPr>
          <p:cNvPr id="934" name="Google Shape;934;p10"/>
          <p:cNvSpPr txBox="1">
            <a:spLocks noGrp="1"/>
          </p:cNvSpPr>
          <p:nvPr>
            <p:ph type="body" idx="1"/>
          </p:nvPr>
        </p:nvSpPr>
        <p:spPr>
          <a:xfrm>
            <a:off x="1380753" y="2203700"/>
            <a:ext cx="2286000" cy="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94DE"/>
              </a:buClr>
              <a:buSzPts val="3200"/>
              <a:buNone/>
            </a:pPr>
            <a:r>
              <a:rPr lang="en-US">
                <a:solidFill>
                  <a:schemeClr val="accent3"/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rPr>
              <a:t>$800-900</a:t>
            </a:r>
            <a:endParaRPr>
              <a:solidFill>
                <a:schemeClr val="accent3"/>
              </a:solidFill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</p:txBody>
      </p:sp>
      <p:sp>
        <p:nvSpPr>
          <p:cNvPr id="935" name="Google Shape;935;p10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294DE"/>
              </a:buClr>
              <a:buSzPts val="3200"/>
              <a:buNone/>
            </a:pPr>
            <a:r>
              <a:rPr lang="en-US">
                <a:solidFill>
                  <a:schemeClr val="accent3"/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rPr>
              <a:t>30%</a:t>
            </a:r>
            <a:endParaRPr>
              <a:solidFill>
                <a:schemeClr val="accent3"/>
              </a:solidFill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</p:txBody>
      </p:sp>
      <p:sp>
        <p:nvSpPr>
          <p:cNvPr id="936" name="Google Shape;936;p10"/>
          <p:cNvSpPr txBox="1">
            <a:spLocks noGrp="1"/>
          </p:cNvSpPr>
          <p:nvPr>
            <p:ph type="body" idx="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US" b="1">
                <a:latin typeface="Adobe Song Std L" panose="02020300000000000000" pitchFamily="18" charset="-128"/>
                <a:ea typeface="Adobe Song Std L" panose="02020300000000000000" pitchFamily="18" charset="-128"/>
              </a:rPr>
              <a:t>For a regular refrigerator </a:t>
            </a:r>
            <a:endParaRPr b="1"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endParaRPr b="1"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</p:txBody>
      </p:sp>
      <p:sp>
        <p:nvSpPr>
          <p:cNvPr id="937" name="Google Shape;937;p10"/>
          <p:cNvSpPr txBox="1">
            <a:spLocks noGrp="1"/>
          </p:cNvSpPr>
          <p:nvPr>
            <p:ph type="body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US" b="1">
                <a:latin typeface="Adobe Song Std L" panose="02020300000000000000" pitchFamily="18" charset="-128"/>
                <a:ea typeface="Adobe Song Std L" panose="02020300000000000000" pitchFamily="18" charset="-128"/>
              </a:rPr>
              <a:t>Of recycled materials </a:t>
            </a:r>
            <a:endParaRPr b="1"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</p:txBody>
      </p:sp>
      <p:sp>
        <p:nvSpPr>
          <p:cNvPr id="938" name="Google Shape;938;p1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>
                <a:latin typeface="Adobe Song Std L" panose="02020300000000000000" pitchFamily="18" charset="-128"/>
                <a:ea typeface="Adobe Song Std L" panose="02020300000000000000" pitchFamily="18" charset="-128"/>
              </a:rPr>
              <a:t>12</a:t>
            </a:fld>
            <a:endParaRPr b="1" dirty="0"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</p:txBody>
      </p:sp>
      <p:cxnSp>
        <p:nvCxnSpPr>
          <p:cNvPr id="939" name="Google Shape;939;p10"/>
          <p:cNvCxnSpPr/>
          <p:nvPr/>
        </p:nvCxnSpPr>
        <p:spPr>
          <a:xfrm>
            <a:off x="1704025" y="2853257"/>
            <a:ext cx="2315146" cy="0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40" name="Google Shape;940;p10"/>
          <p:cNvSpPr/>
          <p:nvPr/>
        </p:nvSpPr>
        <p:spPr>
          <a:xfrm>
            <a:off x="3982733" y="2744646"/>
            <a:ext cx="217221" cy="21722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Adobe Song Std L" panose="02020300000000000000" pitchFamily="18" charset="-128"/>
              <a:ea typeface="Adobe Song Std L" panose="02020300000000000000" pitchFamily="18" charset="-128"/>
              <a:cs typeface="Avenir"/>
              <a:sym typeface="Avenir"/>
            </a:endParaRPr>
          </a:p>
        </p:txBody>
      </p:sp>
      <p:cxnSp>
        <p:nvCxnSpPr>
          <p:cNvPr id="941" name="Google Shape;941;p10"/>
          <p:cNvCxnSpPr/>
          <p:nvPr/>
        </p:nvCxnSpPr>
        <p:spPr>
          <a:xfrm>
            <a:off x="1717361" y="4110767"/>
            <a:ext cx="2315146" cy="0"/>
          </a:xfrm>
          <a:prstGeom prst="straightConnector1">
            <a:avLst/>
          </a:prstGeom>
          <a:noFill/>
          <a:ln w="254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42" name="Google Shape;942;p10"/>
          <p:cNvSpPr/>
          <p:nvPr/>
        </p:nvSpPr>
        <p:spPr>
          <a:xfrm>
            <a:off x="3996069" y="4002156"/>
            <a:ext cx="217221" cy="21722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Adobe Song Std L" panose="02020300000000000000" pitchFamily="18" charset="-128"/>
              <a:ea typeface="Adobe Song Std L" panose="02020300000000000000" pitchFamily="18" charset="-128"/>
              <a:cs typeface="Avenir"/>
              <a:sym typeface="Avenir"/>
            </a:endParaRPr>
          </a:p>
        </p:txBody>
      </p:sp>
      <p:sp>
        <p:nvSpPr>
          <p:cNvPr id="943" name="Google Shape;943;p10"/>
          <p:cNvSpPr txBox="1"/>
          <p:nvPr/>
        </p:nvSpPr>
        <p:spPr>
          <a:xfrm>
            <a:off x="1717350" y="4863725"/>
            <a:ext cx="94029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2"/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venir"/>
                <a:sym typeface="Avenir"/>
              </a:rPr>
              <a:t>5 years all-including </a:t>
            </a:r>
            <a:r>
              <a:rPr lang="en-US" sz="2000" b="1" dirty="0">
                <a:solidFill>
                  <a:schemeClr val="accent3"/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venir"/>
                <a:sym typeface="Avenir"/>
              </a:rPr>
              <a:t>warranty, maintenance and customer service </a:t>
            </a:r>
            <a:r>
              <a:rPr lang="en-US" sz="2000" b="1" dirty="0">
                <a:solidFill>
                  <a:srgbClr val="FFFFFF"/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venir"/>
                <a:sym typeface="Avenir"/>
              </a:rPr>
              <a:t>for</a:t>
            </a:r>
            <a:r>
              <a:rPr lang="en-US" sz="2000" b="1" dirty="0">
                <a:solidFill>
                  <a:schemeClr val="accent3"/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venir"/>
                <a:sym typeface="Avenir"/>
              </a:rPr>
              <a:t> FREE</a:t>
            </a:r>
            <a:endParaRPr sz="2000" b="1" dirty="0">
              <a:solidFill>
                <a:schemeClr val="accent3"/>
              </a:solidFill>
              <a:latin typeface="Adobe Song Std L" panose="02020300000000000000" pitchFamily="18" charset="-128"/>
              <a:ea typeface="Adobe Song Std L" panose="02020300000000000000" pitchFamily="18" charset="-128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chemeClr val="accent3"/>
              </a:solidFill>
              <a:latin typeface="Adobe Song Std L" panose="02020300000000000000" pitchFamily="18" charset="-128"/>
              <a:ea typeface="Adobe Song Std L" panose="02020300000000000000" pitchFamily="18" charset="-128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FFFFFF"/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venir"/>
                <a:sym typeface="Avenir"/>
              </a:rPr>
              <a:t>then </a:t>
            </a:r>
            <a:r>
              <a:rPr lang="en-US" sz="2000" b="1" dirty="0">
                <a:solidFill>
                  <a:schemeClr val="accent3"/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venir"/>
                <a:sym typeface="Avenir"/>
              </a:rPr>
              <a:t>$99.89</a:t>
            </a:r>
            <a:r>
              <a:rPr lang="en-US" sz="2000" b="1" dirty="0">
                <a:solidFill>
                  <a:schemeClr val="dk2"/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venir"/>
                <a:sym typeface="Avenir"/>
              </a:rPr>
              <a:t> a year free of engagement</a:t>
            </a:r>
            <a:endParaRPr sz="2000" b="1" dirty="0">
              <a:solidFill>
                <a:schemeClr val="accent3"/>
              </a:solidFill>
              <a:latin typeface="Adobe Song Std L" panose="02020300000000000000" pitchFamily="18" charset="-128"/>
              <a:ea typeface="Adobe Song Std L" panose="02020300000000000000" pitchFamily="18" charset="-128"/>
              <a:cs typeface="Avenir"/>
              <a:sym typeface="Avenir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9C16932-EB77-4356-B248-02BB575F1098}"/>
              </a:ext>
            </a:extLst>
          </p:cNvPr>
          <p:cNvGrpSpPr/>
          <p:nvPr/>
        </p:nvGrpSpPr>
        <p:grpSpPr>
          <a:xfrm>
            <a:off x="1717361" y="5267616"/>
            <a:ext cx="2495929" cy="217221"/>
            <a:chOff x="1717361" y="5267616"/>
            <a:chExt cx="2495929" cy="217221"/>
          </a:xfrm>
        </p:grpSpPr>
        <p:cxnSp>
          <p:nvCxnSpPr>
            <p:cNvPr id="15" name="Google Shape;941;p10">
              <a:extLst>
                <a:ext uri="{FF2B5EF4-FFF2-40B4-BE49-F238E27FC236}">
                  <a16:creationId xmlns:a16="http://schemas.microsoft.com/office/drawing/2014/main" id="{117F9809-8075-4C68-BD7C-73F580F92967}"/>
                </a:ext>
              </a:extLst>
            </p:cNvPr>
            <p:cNvCxnSpPr/>
            <p:nvPr/>
          </p:nvCxnSpPr>
          <p:spPr>
            <a:xfrm>
              <a:off x="1717361" y="5376227"/>
              <a:ext cx="2315146" cy="0"/>
            </a:xfrm>
            <a:prstGeom prst="straightConnector1">
              <a:avLst/>
            </a:prstGeom>
            <a:noFill/>
            <a:ln w="254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6" name="Google Shape;942;p10">
              <a:extLst>
                <a:ext uri="{FF2B5EF4-FFF2-40B4-BE49-F238E27FC236}">
                  <a16:creationId xmlns:a16="http://schemas.microsoft.com/office/drawing/2014/main" id="{329B7560-E05E-4C1D-960A-6E029670132D}"/>
                </a:ext>
              </a:extLst>
            </p:cNvPr>
            <p:cNvSpPr/>
            <p:nvPr/>
          </p:nvSpPr>
          <p:spPr>
            <a:xfrm>
              <a:off x="3996069" y="5267616"/>
              <a:ext cx="217221" cy="2172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lt1"/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9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11eadf1d8fc_0_6"/>
          <p:cNvSpPr txBox="1">
            <a:spLocks noGrp="1"/>
          </p:cNvSpPr>
          <p:nvPr>
            <p:ph type="ctrTitle"/>
          </p:nvPr>
        </p:nvSpPr>
        <p:spPr>
          <a:xfrm>
            <a:off x="6136800" y="1384000"/>
            <a:ext cx="6014400" cy="22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75000"/>
              <a:buFont typeface="Avenir"/>
              <a:buNone/>
            </a:pPr>
            <a:r>
              <a:rPr lang="en-US" sz="8000" dirty="0">
                <a:latin typeface="Adobe Song Std L" panose="02020300000000000000" pitchFamily="18" charset="-128"/>
                <a:ea typeface="Adobe Song Std L" panose="02020300000000000000" pitchFamily="18" charset="-128"/>
              </a:rPr>
              <a:t>PROMOTION</a:t>
            </a:r>
            <a:endParaRPr sz="8000" dirty="0"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</p:txBody>
      </p:sp>
      <p:sp>
        <p:nvSpPr>
          <p:cNvPr id="949" name="Google Shape;949;g11eadf1d8fc_0_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dobe Song Std L" panose="02020300000000000000" pitchFamily="18" charset="-128"/>
                <a:ea typeface="Adobe Song Std L" panose="02020300000000000000" pitchFamily="18" charset="-128"/>
              </a:rPr>
              <a:t>13</a:t>
            </a:fld>
            <a:endParaRPr dirty="0"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venir"/>
              <a:buNone/>
            </a:pPr>
            <a:r>
              <a:rPr lang="en-US">
                <a:latin typeface="Adobe Song Std L" panose="02020300000000000000" pitchFamily="18" charset="-128"/>
                <a:ea typeface="Adobe Song Std L" panose="02020300000000000000" pitchFamily="18" charset="-128"/>
              </a:rPr>
              <a:t>PROMOTION</a:t>
            </a:r>
            <a:endParaRPr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</p:txBody>
      </p:sp>
      <p:sp>
        <p:nvSpPr>
          <p:cNvPr id="955" name="Google Shape;955;p8"/>
          <p:cNvSpPr txBox="1">
            <a:spLocks noGrp="1"/>
          </p:cNvSpPr>
          <p:nvPr>
            <p:ph type="body" idx="1"/>
          </p:nvPr>
        </p:nvSpPr>
        <p:spPr>
          <a:xfrm>
            <a:off x="1555241" y="3664216"/>
            <a:ext cx="274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</a:pPr>
            <a:r>
              <a:rPr lang="en-US">
                <a:latin typeface="Adobe Song Std L" panose="02020300000000000000" pitchFamily="18" charset="-128"/>
                <a:ea typeface="Adobe Song Std L" panose="02020300000000000000" pitchFamily="18" charset="-128"/>
              </a:rPr>
              <a:t>PARTNERSHIP</a:t>
            </a:r>
            <a:endParaRPr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</p:txBody>
      </p:sp>
      <p:sp>
        <p:nvSpPr>
          <p:cNvPr id="956" name="Google Shape;956;p8"/>
          <p:cNvSpPr txBox="1">
            <a:spLocks noGrp="1"/>
          </p:cNvSpPr>
          <p:nvPr>
            <p:ph type="body" idx="5"/>
          </p:nvPr>
        </p:nvSpPr>
        <p:spPr>
          <a:xfrm>
            <a:off x="1555241" y="4253219"/>
            <a:ext cx="2743200" cy="21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b="1">
                <a:latin typeface="Adobe Song Std L" panose="02020300000000000000" pitchFamily="18" charset="-128"/>
                <a:ea typeface="Adobe Song Std L" panose="02020300000000000000" pitchFamily="18" charset="-128"/>
              </a:rPr>
              <a:t>Drones and visibility </a:t>
            </a:r>
            <a:endParaRPr b="1"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  <a:p>
            <a:pPr marL="0" lvl="0" indent="0" algn="ctr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b="1"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</p:txBody>
      </p:sp>
      <p:sp>
        <p:nvSpPr>
          <p:cNvPr id="957" name="Google Shape;957;p8"/>
          <p:cNvSpPr txBox="1">
            <a:spLocks noGrp="1"/>
          </p:cNvSpPr>
          <p:nvPr>
            <p:ph type="body" idx="6"/>
          </p:nvPr>
        </p:nvSpPr>
        <p:spPr>
          <a:xfrm>
            <a:off x="5040155" y="3664215"/>
            <a:ext cx="274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</a:pPr>
            <a:r>
              <a:rPr lang="en-US">
                <a:latin typeface="Adobe Song Std L" panose="02020300000000000000" pitchFamily="18" charset="-128"/>
                <a:ea typeface="Adobe Song Std L" panose="02020300000000000000" pitchFamily="18" charset="-128"/>
              </a:rPr>
              <a:t>PRESENTATION VIDEOS</a:t>
            </a:r>
            <a:endParaRPr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</p:txBody>
      </p:sp>
      <p:sp>
        <p:nvSpPr>
          <p:cNvPr id="958" name="Google Shape;958;p8"/>
          <p:cNvSpPr txBox="1">
            <a:spLocks noGrp="1"/>
          </p:cNvSpPr>
          <p:nvPr>
            <p:ph type="body" idx="7"/>
          </p:nvPr>
        </p:nvSpPr>
        <p:spPr>
          <a:xfrm>
            <a:off x="5040155" y="4253218"/>
            <a:ext cx="2743200" cy="21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b="1">
                <a:latin typeface="Adobe Song Std L" panose="02020300000000000000" pitchFamily="18" charset="-128"/>
                <a:ea typeface="Adobe Song Std L" panose="02020300000000000000" pitchFamily="18" charset="-128"/>
              </a:rPr>
              <a:t>Providing Information</a:t>
            </a:r>
            <a:endParaRPr b="1"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  <a:p>
            <a:pPr marL="0" lvl="0" indent="0" algn="ctr" rtl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b="1"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</p:txBody>
      </p:sp>
      <p:sp>
        <p:nvSpPr>
          <p:cNvPr id="959" name="Google Shape;959;p8"/>
          <p:cNvSpPr txBox="1">
            <a:spLocks noGrp="1"/>
          </p:cNvSpPr>
          <p:nvPr>
            <p:ph type="body" idx="8"/>
          </p:nvPr>
        </p:nvSpPr>
        <p:spPr>
          <a:xfrm>
            <a:off x="8525045" y="3664236"/>
            <a:ext cx="2743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</a:pPr>
            <a:r>
              <a:rPr lang="en-US">
                <a:latin typeface="Adobe Song Std L" panose="02020300000000000000" pitchFamily="18" charset="-128"/>
                <a:ea typeface="Adobe Song Std L" panose="02020300000000000000" pitchFamily="18" charset="-128"/>
              </a:rPr>
              <a:t>TRUST</a:t>
            </a:r>
            <a:endParaRPr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</p:txBody>
      </p:sp>
      <p:sp>
        <p:nvSpPr>
          <p:cNvPr id="960" name="Google Shape;960;p8"/>
          <p:cNvSpPr txBox="1">
            <a:spLocks noGrp="1"/>
          </p:cNvSpPr>
          <p:nvPr>
            <p:ph type="body" idx="9"/>
          </p:nvPr>
        </p:nvSpPr>
        <p:spPr>
          <a:xfrm>
            <a:off x="8525045" y="4253157"/>
            <a:ext cx="2743200" cy="21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b="1">
                <a:latin typeface="Adobe Song Std L" panose="02020300000000000000" pitchFamily="18" charset="-128"/>
                <a:ea typeface="Adobe Song Std L" panose="02020300000000000000" pitchFamily="18" charset="-128"/>
              </a:rPr>
              <a:t>To be as reliable as possible</a:t>
            </a:r>
            <a:endParaRPr b="1"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</p:txBody>
      </p:sp>
      <p:sp>
        <p:nvSpPr>
          <p:cNvPr id="961" name="Google Shape;961;p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>
                <a:latin typeface="Adobe Song Std L" panose="02020300000000000000" pitchFamily="18" charset="-128"/>
                <a:ea typeface="Adobe Song Std L" panose="02020300000000000000" pitchFamily="18" charset="-128"/>
              </a:rPr>
              <a:t>14</a:t>
            </a:fld>
            <a:endParaRPr b="1"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</p:txBody>
      </p:sp>
      <p:pic>
        <p:nvPicPr>
          <p:cNvPr id="962" name="Google Shape;96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2475" y="2324274"/>
            <a:ext cx="1338550" cy="1021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4265" y="2305425"/>
            <a:ext cx="1604762" cy="105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3899" y="2206524"/>
            <a:ext cx="1325900" cy="132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2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venir"/>
              <a:buNone/>
            </a:pPr>
            <a:r>
              <a:rPr lang="en-US" dirty="0">
                <a:latin typeface="Adobe Song Std L" panose="02020300000000000000" pitchFamily="18" charset="-128"/>
                <a:ea typeface="Adobe Song Std L" panose="02020300000000000000" pitchFamily="18" charset="-128"/>
              </a:rPr>
              <a:t>THANK YOU</a:t>
            </a:r>
            <a:endParaRPr dirty="0"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</p:txBody>
      </p:sp>
      <p:sp>
        <p:nvSpPr>
          <p:cNvPr id="970" name="Google Shape;970;p21"/>
          <p:cNvSpPr txBox="1">
            <a:spLocks noGrp="1"/>
          </p:cNvSpPr>
          <p:nvPr>
            <p:ph type="subTitle" idx="1"/>
          </p:nvPr>
        </p:nvSpPr>
        <p:spPr>
          <a:xfrm>
            <a:off x="6705600" y="5799896"/>
            <a:ext cx="5486400" cy="10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t" anchorCtr="0">
            <a:normAutofit/>
          </a:bodyPr>
          <a:lstStyle/>
          <a:p>
            <a:pPr marL="0" lvl="0" indent="0" algn="l" rtl="0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 dirty="0">
                <a:latin typeface="Adobe Song Std L" panose="02020300000000000000" pitchFamily="18" charset="-128"/>
                <a:ea typeface="Adobe Song Std L" panose="02020300000000000000" pitchFamily="18" charset="-128"/>
              </a:rPr>
              <a:t>Yann MARTY, Salo</a:t>
            </a:r>
            <a:r>
              <a:rPr lang="en-US" spc="-300" dirty="0">
                <a:latin typeface="Adobe Song Std L" panose="02020300000000000000" pitchFamily="18" charset="-128"/>
                <a:ea typeface="Adobe Song Std L" panose="02020300000000000000" pitchFamily="18" charset="-128"/>
              </a:rPr>
              <a:t>mé</a:t>
            </a:r>
            <a:r>
              <a:rPr lang="en-US" dirty="0">
                <a:latin typeface="Adobe Song Std L" panose="02020300000000000000" pitchFamily="18" charset="-128"/>
                <a:ea typeface="Adobe Song Std L" panose="02020300000000000000" pitchFamily="18" charset="-128"/>
              </a:rPr>
              <a:t> GRANDJEAN, Ramzi BELOUAR, </a:t>
            </a:r>
            <a:r>
              <a:rPr lang="en-US" dirty="0" err="1">
                <a:latin typeface="Adobe Song Std L" panose="02020300000000000000" pitchFamily="18" charset="-128"/>
                <a:ea typeface="Adobe Song Std L" panose="02020300000000000000" pitchFamily="18" charset="-128"/>
              </a:rPr>
              <a:t>Shaïm</a:t>
            </a:r>
            <a:r>
              <a:rPr lang="en-US" dirty="0">
                <a:latin typeface="Adobe Song Std L" panose="02020300000000000000" pitchFamily="18" charset="-128"/>
                <a:ea typeface="Adobe Song Std L" panose="02020300000000000000" pitchFamily="18" charset="-128"/>
              </a:rPr>
              <a:t> DINAR</a:t>
            </a:r>
            <a:endParaRPr dirty="0"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76DA07-380F-4DC3-8C4F-6D405D4AFE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>
                <a:latin typeface="Adobe Song Std L" panose="02020300000000000000" pitchFamily="18" charset="-128"/>
                <a:ea typeface="Adobe Song Std L" panose="02020300000000000000" pitchFamily="18" charset="-128"/>
              </a:rPr>
              <a:pPr>
                <a:spcAft>
                  <a:spcPts val="600"/>
                </a:spcAft>
              </a:pPr>
              <a:t>2</a:t>
            </a:fld>
            <a:endParaRPr lang="en-US" dirty="0"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436BF2C-23B4-446B-BF12-E41AC73771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0" t="34431" r="4192" b="34903"/>
          <a:stretch/>
        </p:blipFill>
        <p:spPr>
          <a:xfrm>
            <a:off x="3878672" y="461042"/>
            <a:ext cx="8415782" cy="1542096"/>
          </a:xfrm>
          <a:prstGeom prst="rect">
            <a:avLst/>
          </a:prstGeom>
          <a:noFill/>
          <a:effectLst>
            <a:outerShdw blurRad="127000" dir="10800000" algn="ctr" rotWithShape="0">
              <a:schemeClr val="accent4">
                <a:lumMod val="20000"/>
                <a:lumOff val="80000"/>
              </a:scheme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92C7FCA-2112-432C-B15C-1B31266A3A2F}"/>
              </a:ext>
            </a:extLst>
          </p:cNvPr>
          <p:cNvSpPr/>
          <p:nvPr/>
        </p:nvSpPr>
        <p:spPr>
          <a:xfrm>
            <a:off x="4533580" y="2439890"/>
            <a:ext cx="7658421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i="1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Song Std L" panose="02020300000000000000" pitchFamily="18" charset="-128"/>
                <a:ea typeface="Adobe Song Std L" panose="02020300000000000000" pitchFamily="18" charset="-128"/>
              </a:rPr>
              <a:t>“Get your food the </a:t>
            </a:r>
            <a:r>
              <a:rPr lang="en-US" sz="4000" b="1" i="1" cap="none" spc="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Song Std L" panose="02020300000000000000" pitchFamily="18" charset="-128"/>
                <a:ea typeface="Adobe Song Std L" panose="02020300000000000000" pitchFamily="18" charset="-128"/>
              </a:rPr>
              <a:t>cooler</a:t>
            </a:r>
            <a:r>
              <a:rPr lang="en-US" sz="4000" b="1" i="1" cap="none" spc="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Song Std L" panose="02020300000000000000" pitchFamily="18" charset="-128"/>
                <a:ea typeface="Adobe Song Std L" panose="02020300000000000000" pitchFamily="18" charset="-128"/>
              </a:rPr>
              <a:t> way”</a:t>
            </a:r>
          </a:p>
        </p:txBody>
      </p:sp>
    </p:spTree>
    <p:extLst>
      <p:ext uri="{BB962C8B-B14F-4D97-AF65-F5344CB8AC3E}">
        <p14:creationId xmlns:p14="http://schemas.microsoft.com/office/powerpoint/2010/main" val="349403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cover/>
      </p:transition>
    </mc:Choice>
    <mc:Fallback xmlns="">
      <p:transition spd="slow" advTm="3000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obe Song Std L" panose="02020300000000000000" pitchFamily="18" charset="-128"/>
                <a:ea typeface="Adobe Song Std L" panose="02020300000000000000" pitchFamily="18" charset="-128"/>
              </a:rPr>
              <a:t>Product</a:t>
            </a:r>
            <a:r>
              <a:rPr lang="en-US" sz="900" dirty="0">
                <a:latin typeface="Adobe Song Std L" panose="02020300000000000000" pitchFamily="18" charset="-128"/>
                <a:ea typeface="Adobe Song Std L" panose="02020300000000000000" pitchFamily="18" charset="-128"/>
              </a:rPr>
              <a:t>1</a:t>
            </a:r>
            <a:br>
              <a:rPr lang="en-US" dirty="0">
                <a:latin typeface="Adobe Song Std L" panose="02020300000000000000" pitchFamily="18" charset="-128"/>
                <a:ea typeface="Adobe Song Std L" panose="02020300000000000000" pitchFamily="18" charset="-128"/>
              </a:rPr>
            </a:br>
            <a:endParaRPr lang="en-US" dirty="0"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BB466A-6DA0-4EE9-9405-F74957757B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>
                <a:latin typeface="Adobe Song Std L" panose="02020300000000000000" pitchFamily="18" charset="-128"/>
                <a:ea typeface="Adobe Song Std L" panose="02020300000000000000" pitchFamily="18" charset="-128"/>
              </a:rPr>
              <a:t>Refrigerator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3928F89-1741-4079-8DFF-2009EF9B99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b="1" i="1" dirty="0">
                <a:latin typeface="Adobe Song Std L" panose="02020300000000000000" pitchFamily="18" charset="-128"/>
                <a:ea typeface="Adobe Song Std L" panose="02020300000000000000" pitchFamily="18" charset="-128"/>
              </a:rPr>
              <a:t>+ Connecting funnel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F9651D-8E27-4952-804A-2D2C0A55A0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latin typeface="Adobe Song Std L" panose="02020300000000000000" pitchFamily="18" charset="-128"/>
                <a:ea typeface="Adobe Song Std L" panose="02020300000000000000" pitchFamily="18" charset="-128"/>
              </a:rPr>
              <a:t>Smartphone app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29DD3-8F5E-43F6-9716-7C33D00A50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en-US" b="1" i="1" dirty="0">
                <a:latin typeface="Adobe Song Std L" panose="02020300000000000000" pitchFamily="18" charset="-128"/>
                <a:ea typeface="Adobe Song Std L" panose="02020300000000000000" pitchFamily="18" charset="-128"/>
              </a:rPr>
              <a:t>+ Website</a:t>
            </a:r>
          </a:p>
          <a:p>
            <a:r>
              <a:rPr lang="en-US" b="1" i="1" dirty="0">
                <a:latin typeface="Adobe Song Std L" panose="02020300000000000000" pitchFamily="18" charset="-128"/>
                <a:ea typeface="Adobe Song Std L" panose="02020300000000000000" pitchFamily="18" charset="-128"/>
                <a:sym typeface="Wingdings" panose="05000000000000000000" pitchFamily="2" charset="2"/>
              </a:rPr>
              <a:t> Order food and supplies</a:t>
            </a:r>
            <a:endParaRPr lang="en-US" b="1" i="1" dirty="0"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30EFC93-5195-49E7-91E1-75A347D5E41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33747" y="4790587"/>
            <a:ext cx="6752870" cy="365760"/>
          </a:xfrm>
        </p:spPr>
        <p:txBody>
          <a:bodyPr/>
          <a:lstStyle/>
          <a:p>
            <a:pPr algn="ctr"/>
            <a:r>
              <a:rPr lang="en-US" dirty="0">
                <a:latin typeface="Adobe Song Std L" panose="02020300000000000000" pitchFamily="18" charset="-128"/>
                <a:ea typeface="Adobe Song Std L" panose="02020300000000000000" pitchFamily="18" charset="-128"/>
              </a:rPr>
              <a:t>Drone delivery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BB8742E0-C216-468F-8B77-C0F53FD2580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6" y="5203301"/>
            <a:ext cx="6752870" cy="359444"/>
          </a:xfrm>
        </p:spPr>
        <p:txBody>
          <a:bodyPr>
            <a:noAutofit/>
          </a:bodyPr>
          <a:lstStyle/>
          <a:p>
            <a:pPr algn="ctr"/>
            <a:r>
              <a:rPr lang="en-US" b="1" i="1" dirty="0">
                <a:latin typeface="Adobe Song Std L" panose="02020300000000000000" pitchFamily="18" charset="-128"/>
                <a:ea typeface="Adobe Song Std L" panose="02020300000000000000" pitchFamily="18" charset="-128"/>
              </a:rPr>
              <a:t>Developed by Amazon® and Zipline®</a:t>
            </a:r>
          </a:p>
          <a:p>
            <a:pPr lvl="1"/>
            <a:endParaRPr lang="en-US" b="1" dirty="0"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E9F7C96-64EE-4251-8329-BA0DE2E3AC6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latin typeface="Adobe Song Std L" panose="02020300000000000000" pitchFamily="18" charset="-128"/>
                <a:ea typeface="Adobe Song Std L" panose="02020300000000000000" pitchFamily="18" charset="-128"/>
              </a:rPr>
              <a:t>Elevator platform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364155F-C202-4D9C-8682-0AAAE759559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86216" y="2486550"/>
            <a:ext cx="3264183" cy="731520"/>
          </a:xfrm>
        </p:spPr>
        <p:txBody>
          <a:bodyPr/>
          <a:lstStyle/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b="1" i="1" dirty="0">
                <a:latin typeface="Adobe Song Std L" panose="02020300000000000000" pitchFamily="18" charset="-128"/>
                <a:ea typeface="Adobe Song Std L" panose="02020300000000000000" pitchFamily="18" charset="-128"/>
              </a:rPr>
              <a:t>Mounted on extendable actuators</a:t>
            </a:r>
          </a:p>
          <a:p>
            <a:r>
              <a:rPr lang="en-US" b="1" i="1" dirty="0">
                <a:latin typeface="Adobe Song Std L" panose="02020300000000000000" pitchFamily="18" charset="-128"/>
                <a:ea typeface="Adobe Song Std L" panose="02020300000000000000" pitchFamily="18" charset="-128"/>
              </a:rPr>
              <a:t>+   Security hatches</a:t>
            </a:r>
          </a:p>
          <a:p>
            <a:endParaRPr lang="en-US" b="1" i="1" dirty="0"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E3EA43D-68CC-4A91-9A23-A95AB9E8E3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>
                <a:latin typeface="Adobe Song Std L" panose="02020300000000000000" pitchFamily="18" charset="-128"/>
                <a:ea typeface="Adobe Song Std L" panose="02020300000000000000" pitchFamily="18" charset="-128"/>
              </a:rPr>
              <a:t>Different models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0FC4960F-BEF7-4EA7-8F63-B36D60AE5B6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/>
          </a:bodyPr>
          <a:lstStyle/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b="1" i="1" dirty="0">
                <a:latin typeface="Adobe Song Std L" panose="02020300000000000000" pitchFamily="18" charset="-128"/>
                <a:ea typeface="Adobe Song Std L" panose="02020300000000000000" pitchFamily="18" charset="-128"/>
              </a:rPr>
              <a:t>Frigid’Air </a:t>
            </a:r>
            <a:r>
              <a:rPr lang="en-US" sz="1400" b="1" dirty="0">
                <a:latin typeface="Adobe Song Std L" panose="02020300000000000000" pitchFamily="18" charset="-128"/>
                <a:ea typeface="Adobe Song Std L" panose="02020300000000000000" pitchFamily="18" charset="-128"/>
              </a:rPr>
              <a:t>—  </a:t>
            </a:r>
            <a:r>
              <a:rPr lang="en-US" b="1" i="1" dirty="0">
                <a:latin typeface="Adobe Song Std L" panose="02020300000000000000" pitchFamily="18" charset="-128"/>
                <a:ea typeface="Adobe Song Std L" panose="02020300000000000000" pitchFamily="18" charset="-128"/>
              </a:rPr>
              <a:t>Insider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b="1" i="1" dirty="0">
                <a:latin typeface="Adobe Song Std L" panose="02020300000000000000" pitchFamily="18" charset="-128"/>
                <a:ea typeface="Adobe Song Std L" panose="02020300000000000000" pitchFamily="18" charset="-128"/>
              </a:rPr>
              <a:t>Frigid’Air </a:t>
            </a:r>
            <a:r>
              <a:rPr lang="en-US" sz="1400" b="1" dirty="0">
                <a:latin typeface="Adobe Song Std L" panose="02020300000000000000" pitchFamily="18" charset="-128"/>
                <a:ea typeface="Adobe Song Std L" panose="02020300000000000000" pitchFamily="18" charset="-128"/>
              </a:rPr>
              <a:t>—</a:t>
            </a:r>
            <a:r>
              <a:rPr lang="en-US" b="1" i="1" dirty="0">
                <a:latin typeface="Adobe Song Std L" panose="02020300000000000000" pitchFamily="18" charset="-128"/>
                <a:ea typeface="Adobe Song Std L" panose="02020300000000000000" pitchFamily="18" charset="-128"/>
              </a:rPr>
              <a:t> Outsider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C5D1CA5-AA7F-4214-8924-E9A00B433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b="1" smtClean="0">
                <a:latin typeface="Adobe Song Std L" panose="02020300000000000000" pitchFamily="18" charset="-128"/>
                <a:ea typeface="Adobe Song Std L" panose="02020300000000000000" pitchFamily="18" charset="-128"/>
              </a:rPr>
              <a:pPr/>
              <a:t>3</a:t>
            </a:fld>
            <a:endParaRPr lang="en-US" b="1" dirty="0"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75100C-B013-42C1-A70D-FDC878C6035B}"/>
              </a:ext>
            </a:extLst>
          </p:cNvPr>
          <p:cNvSpPr txBox="1"/>
          <p:nvPr/>
        </p:nvSpPr>
        <p:spPr>
          <a:xfrm>
            <a:off x="4933746" y="5577204"/>
            <a:ext cx="32044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latin typeface="Adobe Song Std L" panose="02020300000000000000" pitchFamily="18" charset="-128"/>
                <a:ea typeface="Adobe Song Std L" panose="02020300000000000000" pitchFamily="18" charset="-128"/>
              </a:rPr>
              <a:t>Small drone (current)</a:t>
            </a:r>
          </a:p>
          <a:p>
            <a:pPr lvl="1" algn="r"/>
            <a:r>
              <a:rPr lang="en-US" sz="1400" b="1" dirty="0">
                <a:latin typeface="Adobe Song Std L" panose="02020300000000000000" pitchFamily="18" charset="-128"/>
                <a:ea typeface="Adobe Song Std L" panose="02020300000000000000" pitchFamily="18" charset="-128"/>
              </a:rPr>
              <a:t>10 miles — 16 km</a:t>
            </a:r>
          </a:p>
          <a:p>
            <a:pPr lvl="1" algn="r"/>
            <a:r>
              <a:rPr lang="en-US" sz="1400" b="1" dirty="0">
                <a:latin typeface="Adobe Song Std L" panose="02020300000000000000" pitchFamily="18" charset="-128"/>
                <a:ea typeface="Adobe Song Std L" panose="02020300000000000000" pitchFamily="18" charset="-128"/>
              </a:rPr>
              <a:t>5lbs — 2.25 kg</a:t>
            </a:r>
          </a:p>
          <a:p>
            <a:endParaRPr lang="en-GB" b="1" dirty="0"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710CC4-F453-41F0-8979-36F2B0537F0C}"/>
              </a:ext>
            </a:extLst>
          </p:cNvPr>
          <p:cNvSpPr txBox="1"/>
          <p:nvPr/>
        </p:nvSpPr>
        <p:spPr>
          <a:xfrm>
            <a:off x="8138160" y="5592593"/>
            <a:ext cx="32044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dobe Song Std L" panose="02020300000000000000" pitchFamily="18" charset="-128"/>
                <a:ea typeface="Adobe Song Std L" panose="02020300000000000000" pitchFamily="18" charset="-128"/>
              </a:rPr>
              <a:t>Large drone (project)	</a:t>
            </a:r>
          </a:p>
          <a:p>
            <a:r>
              <a:rPr lang="en-US" sz="1400" b="1" dirty="0">
                <a:latin typeface="Adobe Song Std L" panose="02020300000000000000" pitchFamily="18" charset="-128"/>
                <a:ea typeface="Adobe Song Std L" panose="02020300000000000000" pitchFamily="18" charset="-128"/>
              </a:rPr>
              <a:t>25 miles — 40 km</a:t>
            </a:r>
          </a:p>
          <a:p>
            <a:r>
              <a:rPr lang="en-US" sz="1400" b="1" dirty="0">
                <a:latin typeface="Adobe Song Std L" panose="02020300000000000000" pitchFamily="18" charset="-128"/>
                <a:ea typeface="Adobe Song Std L" panose="02020300000000000000" pitchFamily="18" charset="-128"/>
              </a:rPr>
              <a:t>15lbs — 7.75 kg</a:t>
            </a:r>
          </a:p>
          <a:p>
            <a:endParaRPr lang="en-GB" b="1" dirty="0"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C0E1328-6B6E-4CF0-9AC4-751746B9FC8A}"/>
                  </a:ext>
                </a:extLst>
              </p14:cNvPr>
              <p14:cNvContentPartPr/>
              <p14:nvPr/>
            </p14:nvContentPartPr>
            <p14:xfrm>
              <a:off x="8138160" y="5609699"/>
              <a:ext cx="360" cy="774674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C0E1328-6B6E-4CF0-9AC4-751746B9FC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29160" y="5600695"/>
                <a:ext cx="18000" cy="792321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 descr="A picture containing furniture, transport, seat&#10;&#10;Description automatically generated">
            <a:extLst>
              <a:ext uri="{FF2B5EF4-FFF2-40B4-BE49-F238E27FC236}">
                <a16:creationId xmlns:a16="http://schemas.microsoft.com/office/drawing/2014/main" id="{E8917B0F-C1AC-49E1-B016-3DCC064F5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5551" y="5220907"/>
            <a:ext cx="3051818" cy="1507957"/>
          </a:xfrm>
          <a:prstGeom prst="rect">
            <a:avLst/>
          </a:prstGeom>
          <a:noFill/>
          <a:effectLst>
            <a:glow rad="165100">
              <a:schemeClr val="bg1"/>
            </a:glow>
          </a:effectLst>
          <a:scene3d>
            <a:camera prst="orthographicFront"/>
            <a:lightRig rig="threePt" dir="t">
              <a:rot lat="0" lon="0" rev="0"/>
            </a:lightRig>
          </a:scene3d>
          <a:sp3d extrusionH="88900" prstMaterial="dkEdge">
            <a:bevelT w="152400" h="152400"/>
            <a:bevelB w="152400" h="152400"/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EA5FADB-C30C-48DA-84D5-200F46F9EC58}"/>
              </a:ext>
            </a:extLst>
          </p:cNvPr>
          <p:cNvSpPr/>
          <p:nvPr/>
        </p:nvSpPr>
        <p:spPr>
          <a:xfrm>
            <a:off x="0" y="1"/>
            <a:ext cx="4039263" cy="436526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513252A-63BE-4C95-834C-94BC6B71D4BC}"/>
              </a:ext>
            </a:extLst>
          </p:cNvPr>
          <p:cNvGrpSpPr/>
          <p:nvPr/>
        </p:nvGrpSpPr>
        <p:grpSpPr>
          <a:xfrm>
            <a:off x="1790174" y="816088"/>
            <a:ext cx="1263128" cy="3549179"/>
            <a:chOff x="1790174" y="816088"/>
            <a:chExt cx="1263128" cy="354917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910336E-00E1-4555-9838-851A68EA4CA8}"/>
                </a:ext>
              </a:extLst>
            </p:cNvPr>
            <p:cNvGrpSpPr/>
            <p:nvPr/>
          </p:nvGrpSpPr>
          <p:grpSpPr>
            <a:xfrm>
              <a:off x="1790175" y="2892231"/>
              <a:ext cx="1263126" cy="1473036"/>
              <a:chOff x="1072479" y="2296631"/>
              <a:chExt cx="1244010" cy="1473036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BB7B013-A099-41F6-AE90-41A60DBC6402}"/>
                  </a:ext>
                </a:extLst>
              </p:cNvPr>
              <p:cNvSpPr/>
              <p:nvPr/>
            </p:nvSpPr>
            <p:spPr>
              <a:xfrm>
                <a:off x="1072479" y="2445913"/>
                <a:ext cx="1010093" cy="1323754"/>
              </a:xfrm>
              <a:prstGeom prst="rect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Parallelogram 12">
                <a:extLst>
                  <a:ext uri="{FF2B5EF4-FFF2-40B4-BE49-F238E27FC236}">
                    <a16:creationId xmlns:a16="http://schemas.microsoft.com/office/drawing/2014/main" id="{0F0296D7-6E0D-49B9-A5F1-905F9BC876DD}"/>
                  </a:ext>
                </a:extLst>
              </p:cNvPr>
              <p:cNvSpPr/>
              <p:nvPr/>
            </p:nvSpPr>
            <p:spPr>
              <a:xfrm>
                <a:off x="1072479" y="2296631"/>
                <a:ext cx="1244010" cy="149281"/>
              </a:xfrm>
              <a:prstGeom prst="parallelogram">
                <a:avLst>
                  <a:gd name="adj" fmla="val 154108"/>
                </a:avLst>
              </a:prstGeom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Parallelogram 11">
                <a:extLst>
                  <a:ext uri="{FF2B5EF4-FFF2-40B4-BE49-F238E27FC236}">
                    <a16:creationId xmlns:a16="http://schemas.microsoft.com/office/drawing/2014/main" id="{3DF0A083-3297-4764-9279-5FB59BD47343}"/>
                  </a:ext>
                </a:extLst>
              </p:cNvPr>
              <p:cNvSpPr/>
              <p:nvPr/>
            </p:nvSpPr>
            <p:spPr>
              <a:xfrm rot="16200000" flipH="1">
                <a:off x="1463014" y="2916191"/>
                <a:ext cx="1473034" cy="233917"/>
              </a:xfrm>
              <a:prstGeom prst="parallelogram">
                <a:avLst>
                  <a:gd name="adj" fmla="val 68182"/>
                </a:avLst>
              </a:prstGeom>
              <a:solidFill>
                <a:schemeClr val="accent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3EA2153-FF37-4525-8B70-2F7F4611B372}"/>
                </a:ext>
              </a:extLst>
            </p:cNvPr>
            <p:cNvGrpSpPr/>
            <p:nvPr/>
          </p:nvGrpSpPr>
          <p:grpSpPr>
            <a:xfrm>
              <a:off x="1901773" y="968587"/>
              <a:ext cx="1069363" cy="2040623"/>
              <a:chOff x="1982972" y="768839"/>
              <a:chExt cx="881241" cy="2022208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F3EA1E90-9620-4AAB-993E-80ABCC811C36}"/>
                  </a:ext>
                </a:extLst>
              </p:cNvPr>
              <p:cNvGrpSpPr/>
              <p:nvPr/>
            </p:nvGrpSpPr>
            <p:grpSpPr>
              <a:xfrm>
                <a:off x="1982973" y="2025502"/>
                <a:ext cx="881240" cy="765545"/>
                <a:chOff x="1072479" y="2296631"/>
                <a:chExt cx="1244010" cy="1473036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265F721F-08C4-44C9-9211-4B2E89A0950A}"/>
                    </a:ext>
                  </a:extLst>
                </p:cNvPr>
                <p:cNvSpPr/>
                <p:nvPr/>
              </p:nvSpPr>
              <p:spPr>
                <a:xfrm>
                  <a:off x="1072479" y="2445913"/>
                  <a:ext cx="1010093" cy="1323754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3" name="Parallelogram 32">
                  <a:extLst>
                    <a:ext uri="{FF2B5EF4-FFF2-40B4-BE49-F238E27FC236}">
                      <a16:creationId xmlns:a16="http://schemas.microsoft.com/office/drawing/2014/main" id="{36791A1E-F977-496A-8A30-F7737126AAAB}"/>
                    </a:ext>
                  </a:extLst>
                </p:cNvPr>
                <p:cNvSpPr/>
                <p:nvPr/>
              </p:nvSpPr>
              <p:spPr>
                <a:xfrm>
                  <a:off x="1072479" y="2296631"/>
                  <a:ext cx="1244010" cy="149281"/>
                </a:xfrm>
                <a:prstGeom prst="parallelogram">
                  <a:avLst>
                    <a:gd name="adj" fmla="val 154108"/>
                  </a:avLst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4" name="Parallelogram 33">
                  <a:extLst>
                    <a:ext uri="{FF2B5EF4-FFF2-40B4-BE49-F238E27FC236}">
                      <a16:creationId xmlns:a16="http://schemas.microsoft.com/office/drawing/2014/main" id="{058FD390-1929-4846-A7C6-FB716ED67062}"/>
                    </a:ext>
                  </a:extLst>
                </p:cNvPr>
                <p:cNvSpPr/>
                <p:nvPr/>
              </p:nvSpPr>
              <p:spPr>
                <a:xfrm rot="16200000" flipH="1">
                  <a:off x="1463014" y="2916191"/>
                  <a:ext cx="1473034" cy="233917"/>
                </a:xfrm>
                <a:prstGeom prst="parallelogram">
                  <a:avLst>
                    <a:gd name="adj" fmla="val 68182"/>
                  </a:avLst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149CE007-CBD9-4EC5-8F84-7DE033A74348}"/>
                  </a:ext>
                </a:extLst>
              </p:cNvPr>
              <p:cNvGrpSpPr/>
              <p:nvPr/>
            </p:nvGrpSpPr>
            <p:grpSpPr>
              <a:xfrm>
                <a:off x="1982972" y="1368728"/>
                <a:ext cx="881240" cy="787159"/>
                <a:chOff x="1072479" y="2296631"/>
                <a:chExt cx="1244010" cy="1514624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949622AA-8E65-4A96-A5A0-FDF21423388C}"/>
                    </a:ext>
                  </a:extLst>
                </p:cNvPr>
                <p:cNvSpPr/>
                <p:nvPr/>
              </p:nvSpPr>
              <p:spPr>
                <a:xfrm>
                  <a:off x="1072479" y="2445913"/>
                  <a:ext cx="1010093" cy="1323754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" name="Parallelogram 40">
                  <a:extLst>
                    <a:ext uri="{FF2B5EF4-FFF2-40B4-BE49-F238E27FC236}">
                      <a16:creationId xmlns:a16="http://schemas.microsoft.com/office/drawing/2014/main" id="{4FF54046-AE46-4469-837E-5C6A63CD910F}"/>
                    </a:ext>
                  </a:extLst>
                </p:cNvPr>
                <p:cNvSpPr/>
                <p:nvPr/>
              </p:nvSpPr>
              <p:spPr>
                <a:xfrm>
                  <a:off x="1072479" y="2296631"/>
                  <a:ext cx="1244010" cy="149281"/>
                </a:xfrm>
                <a:prstGeom prst="parallelogram">
                  <a:avLst>
                    <a:gd name="adj" fmla="val 154108"/>
                  </a:avLst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2" name="Parallelogram 41">
                  <a:extLst>
                    <a:ext uri="{FF2B5EF4-FFF2-40B4-BE49-F238E27FC236}">
                      <a16:creationId xmlns:a16="http://schemas.microsoft.com/office/drawing/2014/main" id="{E0D0FA9D-4344-4E78-B840-6533398C5F42}"/>
                    </a:ext>
                  </a:extLst>
                </p:cNvPr>
                <p:cNvSpPr/>
                <p:nvPr/>
              </p:nvSpPr>
              <p:spPr>
                <a:xfrm rot="16200000" flipH="1">
                  <a:off x="1442219" y="2936985"/>
                  <a:ext cx="1514623" cy="233917"/>
                </a:xfrm>
                <a:prstGeom prst="parallelogram">
                  <a:avLst>
                    <a:gd name="adj" fmla="val 68182"/>
                  </a:avLst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0C055F5A-F236-44D0-8737-30B44A71BD2B}"/>
                  </a:ext>
                </a:extLst>
              </p:cNvPr>
              <p:cNvGrpSpPr/>
              <p:nvPr/>
            </p:nvGrpSpPr>
            <p:grpSpPr>
              <a:xfrm>
                <a:off x="1982972" y="768839"/>
                <a:ext cx="881240" cy="765545"/>
                <a:chOff x="1072479" y="2296631"/>
                <a:chExt cx="1244010" cy="1473036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70B716CA-2BFE-406E-BD37-FB1F6754A248}"/>
                    </a:ext>
                  </a:extLst>
                </p:cNvPr>
                <p:cNvSpPr/>
                <p:nvPr/>
              </p:nvSpPr>
              <p:spPr>
                <a:xfrm>
                  <a:off x="1072479" y="2445913"/>
                  <a:ext cx="1010093" cy="1323754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5" name="Parallelogram 44">
                  <a:extLst>
                    <a:ext uri="{FF2B5EF4-FFF2-40B4-BE49-F238E27FC236}">
                      <a16:creationId xmlns:a16="http://schemas.microsoft.com/office/drawing/2014/main" id="{64B9978D-0D5C-4F08-BF84-2BF3C95CCCBC}"/>
                    </a:ext>
                  </a:extLst>
                </p:cNvPr>
                <p:cNvSpPr/>
                <p:nvPr/>
              </p:nvSpPr>
              <p:spPr>
                <a:xfrm>
                  <a:off x="1072479" y="2296631"/>
                  <a:ext cx="1244010" cy="149281"/>
                </a:xfrm>
                <a:prstGeom prst="parallelogram">
                  <a:avLst>
                    <a:gd name="adj" fmla="val 154108"/>
                  </a:avLst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6" name="Parallelogram 45">
                  <a:extLst>
                    <a:ext uri="{FF2B5EF4-FFF2-40B4-BE49-F238E27FC236}">
                      <a16:creationId xmlns:a16="http://schemas.microsoft.com/office/drawing/2014/main" id="{FAD49F9E-B86E-4D77-B621-1E401C656DD1}"/>
                    </a:ext>
                  </a:extLst>
                </p:cNvPr>
                <p:cNvSpPr/>
                <p:nvPr/>
              </p:nvSpPr>
              <p:spPr>
                <a:xfrm rot="16200000" flipH="1">
                  <a:off x="1463014" y="2916191"/>
                  <a:ext cx="1473034" cy="233917"/>
                </a:xfrm>
                <a:prstGeom prst="parallelogram">
                  <a:avLst>
                    <a:gd name="adj" fmla="val 68182"/>
                  </a:avLst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0D992E4-A092-4E65-BAC6-6144C4446296}"/>
                </a:ext>
              </a:extLst>
            </p:cNvPr>
            <p:cNvGrpSpPr/>
            <p:nvPr/>
          </p:nvGrpSpPr>
          <p:grpSpPr>
            <a:xfrm>
              <a:off x="1790174" y="816088"/>
              <a:ext cx="1263128" cy="401048"/>
              <a:chOff x="1072478" y="2281670"/>
              <a:chExt cx="1244012" cy="1487997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C7D3E70-3BCA-485F-8FBC-EF530B013517}"/>
                  </a:ext>
                </a:extLst>
              </p:cNvPr>
              <p:cNvSpPr/>
              <p:nvPr/>
            </p:nvSpPr>
            <p:spPr>
              <a:xfrm>
                <a:off x="1072479" y="2807787"/>
                <a:ext cx="1010093" cy="961880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Parallelogram 48">
                <a:extLst>
                  <a:ext uri="{FF2B5EF4-FFF2-40B4-BE49-F238E27FC236}">
                    <a16:creationId xmlns:a16="http://schemas.microsoft.com/office/drawing/2014/main" id="{365F03E7-55D1-4CFF-A375-1C574D50C2D9}"/>
                  </a:ext>
                </a:extLst>
              </p:cNvPr>
              <p:cNvSpPr/>
              <p:nvPr/>
            </p:nvSpPr>
            <p:spPr>
              <a:xfrm>
                <a:off x="1072478" y="2281670"/>
                <a:ext cx="1244010" cy="526117"/>
              </a:xfrm>
              <a:prstGeom prst="parallelogram">
                <a:avLst>
                  <a:gd name="adj" fmla="val 170208"/>
                </a:avLst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0" name="Parallelogram 49">
                <a:extLst>
                  <a:ext uri="{FF2B5EF4-FFF2-40B4-BE49-F238E27FC236}">
                    <a16:creationId xmlns:a16="http://schemas.microsoft.com/office/drawing/2014/main" id="{D376BB2E-6F2F-4E00-BCAC-6BEE4D59B857}"/>
                  </a:ext>
                </a:extLst>
              </p:cNvPr>
              <p:cNvSpPr/>
              <p:nvPr/>
            </p:nvSpPr>
            <p:spPr>
              <a:xfrm rot="16200000" flipH="1">
                <a:off x="1470494" y="2908709"/>
                <a:ext cx="1458076" cy="233917"/>
              </a:xfrm>
              <a:prstGeom prst="parallelogram">
                <a:avLst>
                  <a:gd name="adj" fmla="val 64708"/>
                </a:avLst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59" name="Parallelogram 58">
            <a:extLst>
              <a:ext uri="{FF2B5EF4-FFF2-40B4-BE49-F238E27FC236}">
                <a16:creationId xmlns:a16="http://schemas.microsoft.com/office/drawing/2014/main" id="{E3741500-816B-448C-9887-3DB70C383DC8}"/>
              </a:ext>
            </a:extLst>
          </p:cNvPr>
          <p:cNvSpPr/>
          <p:nvPr/>
        </p:nvSpPr>
        <p:spPr>
          <a:xfrm>
            <a:off x="1917293" y="1108973"/>
            <a:ext cx="1069362" cy="120458"/>
          </a:xfrm>
          <a:prstGeom prst="parallelogram">
            <a:avLst>
              <a:gd name="adj" fmla="val 154108"/>
            </a:avLst>
          </a:prstGeom>
          <a:solidFill>
            <a:srgbClr val="4D0719">
              <a:alpha val="60000"/>
            </a:srgbClr>
          </a:solidFill>
          <a:ln w="12700">
            <a:solidFill>
              <a:schemeClr val="accent5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Parallelogram 59">
            <a:extLst>
              <a:ext uri="{FF2B5EF4-FFF2-40B4-BE49-F238E27FC236}">
                <a16:creationId xmlns:a16="http://schemas.microsoft.com/office/drawing/2014/main" id="{10E193A5-19A7-4AA1-9D67-09FDE9B24870}"/>
              </a:ext>
            </a:extLst>
          </p:cNvPr>
          <p:cNvSpPr/>
          <p:nvPr/>
        </p:nvSpPr>
        <p:spPr>
          <a:xfrm>
            <a:off x="1901773" y="4221286"/>
            <a:ext cx="1069362" cy="120458"/>
          </a:xfrm>
          <a:prstGeom prst="parallelogram">
            <a:avLst>
              <a:gd name="adj" fmla="val 154108"/>
            </a:avLst>
          </a:prstGeom>
          <a:solidFill>
            <a:schemeClr val="accent1">
              <a:lumMod val="60000"/>
              <a:lumOff val="40000"/>
              <a:alpha val="60000"/>
            </a:schemeClr>
          </a:solidFill>
          <a:ln w="127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Parallelogram 60">
            <a:extLst>
              <a:ext uri="{FF2B5EF4-FFF2-40B4-BE49-F238E27FC236}">
                <a16:creationId xmlns:a16="http://schemas.microsoft.com/office/drawing/2014/main" id="{4A966FA9-624A-403E-BB59-C3ACB3B00DF1}"/>
              </a:ext>
            </a:extLst>
          </p:cNvPr>
          <p:cNvSpPr/>
          <p:nvPr/>
        </p:nvSpPr>
        <p:spPr>
          <a:xfrm>
            <a:off x="1887056" y="2892503"/>
            <a:ext cx="1069362" cy="120458"/>
          </a:xfrm>
          <a:prstGeom prst="parallelogram">
            <a:avLst>
              <a:gd name="adj" fmla="val 154108"/>
            </a:avLst>
          </a:prstGeom>
          <a:solidFill>
            <a:srgbClr val="4D0719">
              <a:alpha val="60000"/>
            </a:srgbClr>
          </a:solidFill>
          <a:ln w="12700">
            <a:solidFill>
              <a:schemeClr val="accent5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Parallelogram 61">
            <a:extLst>
              <a:ext uri="{FF2B5EF4-FFF2-40B4-BE49-F238E27FC236}">
                <a16:creationId xmlns:a16="http://schemas.microsoft.com/office/drawing/2014/main" id="{0EDED8B8-B140-459D-BB0C-313689904DFB}"/>
              </a:ext>
            </a:extLst>
          </p:cNvPr>
          <p:cNvSpPr/>
          <p:nvPr/>
        </p:nvSpPr>
        <p:spPr>
          <a:xfrm>
            <a:off x="1890159" y="831802"/>
            <a:ext cx="1069362" cy="120458"/>
          </a:xfrm>
          <a:prstGeom prst="parallelogram">
            <a:avLst>
              <a:gd name="adj" fmla="val 154108"/>
            </a:avLst>
          </a:prstGeom>
          <a:solidFill>
            <a:schemeClr val="accent1">
              <a:lumMod val="60000"/>
              <a:lumOff val="40000"/>
              <a:alpha val="60000"/>
            </a:schemeClr>
          </a:solidFill>
          <a:ln w="127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4558BB3-7588-4D39-98D9-BBFA937B4F4F}"/>
              </a:ext>
            </a:extLst>
          </p:cNvPr>
          <p:cNvGrpSpPr/>
          <p:nvPr/>
        </p:nvGrpSpPr>
        <p:grpSpPr>
          <a:xfrm>
            <a:off x="2019631" y="238544"/>
            <a:ext cx="837967" cy="680199"/>
            <a:chOff x="3360766" y="3397804"/>
            <a:chExt cx="980387" cy="772518"/>
          </a:xfrm>
          <a:solidFill>
            <a:schemeClr val="bg2">
              <a:lumMod val="50000"/>
            </a:schemeClr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380F2A3-6221-443A-AD34-A3EED9B56EA3}"/>
                </a:ext>
              </a:extLst>
            </p:cNvPr>
            <p:cNvSpPr/>
            <p:nvPr/>
          </p:nvSpPr>
          <p:spPr>
            <a:xfrm>
              <a:off x="3360766" y="3476093"/>
              <a:ext cx="868285" cy="694227"/>
            </a:xfrm>
            <a:prstGeom prst="rect">
              <a:avLst/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Parallelogram 55">
              <a:extLst>
                <a:ext uri="{FF2B5EF4-FFF2-40B4-BE49-F238E27FC236}">
                  <a16:creationId xmlns:a16="http://schemas.microsoft.com/office/drawing/2014/main" id="{D461AEB7-9396-4966-B9D1-65820C7F33F0}"/>
                </a:ext>
              </a:extLst>
            </p:cNvPr>
            <p:cNvSpPr/>
            <p:nvPr/>
          </p:nvSpPr>
          <p:spPr>
            <a:xfrm>
              <a:off x="3360766" y="3397804"/>
              <a:ext cx="980384" cy="75306"/>
            </a:xfrm>
            <a:prstGeom prst="parallelogram">
              <a:avLst>
                <a:gd name="adj" fmla="val 154108"/>
              </a:avLst>
            </a:prstGeom>
            <a:grpFill/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Parallelogram 56">
              <a:extLst>
                <a:ext uri="{FF2B5EF4-FFF2-40B4-BE49-F238E27FC236}">
                  <a16:creationId xmlns:a16="http://schemas.microsoft.com/office/drawing/2014/main" id="{491C05EE-7FA1-4FB3-96AC-F6FB625DA315}"/>
                </a:ext>
              </a:extLst>
            </p:cNvPr>
            <p:cNvSpPr/>
            <p:nvPr/>
          </p:nvSpPr>
          <p:spPr>
            <a:xfrm rot="16200000" flipH="1">
              <a:off x="3898845" y="3728013"/>
              <a:ext cx="772516" cy="112101"/>
            </a:xfrm>
            <a:prstGeom prst="parallelogram">
              <a:avLst>
                <a:gd name="adj" fmla="val 68182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500"/>
                            </p:stCondLst>
                            <p:childTnLst>
                              <p:par>
                                <p:cTn id="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500"/>
                            </p:stCondLst>
                            <p:childTnLst>
                              <p:par>
                                <p:cTn id="96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0" presetID="64" presetClass="path" presetSubtype="0" accel="50000" decel="5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7 4.44444E-6 L -0.00117 -0.49561 " pathEditMode="relative" rAng="0" ptsTypes="AA">
                                      <p:cBhvr>
                                        <p:cTn id="101" dur="3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2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9250"/>
                            </p:stCondLst>
                            <p:childTnLst>
                              <p:par>
                                <p:cTn id="10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750"/>
                            </p:stCondLst>
                            <p:childTnLst>
                              <p:par>
                                <p:cTn id="11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750"/>
                            </p:stCondLst>
                            <p:childTnLst>
                              <p:par>
                                <p:cTn id="11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59259E-6 L 0.00105 0.49421 " pathEditMode="relative" rAng="0" ptsTypes="AA">
                                      <p:cBhvr>
                                        <p:cTn id="117" dur="3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24722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40741E-7 L -0.00208 0.49375 " pathEditMode="relative" rAng="0" ptsTypes="AA">
                                      <p:cBhvr>
                                        <p:cTn id="119" dur="3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2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3750"/>
                            </p:stCondLst>
                            <p:childTnLst>
                              <p:par>
                                <p:cTn id="1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4250"/>
                            </p:stCondLst>
                            <p:childTnLst>
                              <p:par>
                                <p:cTn id="126" presetID="16" presetClass="entr" presetSubtype="2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4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7" grpId="0" build="p"/>
      <p:bldP spid="6" grpId="0" build="p"/>
      <p:bldP spid="5" grpId="0" build="p"/>
      <p:bldP spid="27" grpId="0" build="p"/>
      <p:bldP spid="26" grpId="0" build="p"/>
      <p:bldP spid="29" grpId="0" build="p"/>
      <p:bldP spid="28" grpId="0" uiExpand="1" build="p"/>
      <p:bldP spid="31" grpId="0" build="p"/>
      <p:bldP spid="30" grpId="0" uiExpand="1" build="p"/>
      <p:bldP spid="3" grpId="0" uiExpand="1" build="p"/>
      <p:bldP spid="18" grpId="0" build="p"/>
      <p:bldP spid="7" grpId="0" animBg="1"/>
      <p:bldP spid="59" grpId="0" animBg="1"/>
      <p:bldP spid="60" grpId="0" animBg="1"/>
      <p:bldP spid="60" grpId="1" animBg="1"/>
      <p:bldP spid="60" grpId="2" animBg="1"/>
      <p:bldP spid="61" grpId="0" animBg="1"/>
      <p:bldP spid="62" grpId="0" animBg="1"/>
      <p:bldP spid="62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dobe Song Std L" panose="02020300000000000000" pitchFamily="18" charset="-128"/>
                <a:ea typeface="Adobe Song Std L" panose="02020300000000000000" pitchFamily="18" charset="-128"/>
              </a:rPr>
              <a:t>product</a:t>
            </a:r>
            <a:r>
              <a:rPr lang="en-US" sz="900" dirty="0">
                <a:latin typeface="Adobe Song Std L" panose="02020300000000000000" pitchFamily="18" charset="-128"/>
                <a:ea typeface="Adobe Song Std L" panose="02020300000000000000" pitchFamily="18" charset="-128"/>
              </a:rPr>
              <a:t>2</a:t>
            </a:r>
            <a:endParaRPr lang="en-US" dirty="0"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2803ED57-1A43-46A8-BC98-811CA2CD7E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1190" y="1858645"/>
            <a:ext cx="3200400" cy="365760"/>
          </a:xfrm>
        </p:spPr>
        <p:txBody>
          <a:bodyPr/>
          <a:lstStyle/>
          <a:p>
            <a:r>
              <a:rPr lang="en-US" dirty="0">
                <a:latin typeface="Adobe Pi Std" panose="05020102010706070708" pitchFamily="82" charset="0"/>
                <a:ea typeface="Adobe Song Std L" panose="02020300000000000000" pitchFamily="18" charset="-128"/>
              </a:rPr>
              <a:t>Frigid’Air – </a:t>
            </a:r>
            <a:r>
              <a:rPr lang="en-US" b="0" i="1" dirty="0">
                <a:latin typeface="Adobe Song Std L" panose="02020300000000000000" pitchFamily="18" charset="-128"/>
                <a:ea typeface="Adobe Song Std L" panose="02020300000000000000" pitchFamily="18" charset="-128"/>
              </a:rPr>
              <a:t>Insider</a:t>
            </a:r>
            <a:endParaRPr lang="en-US" b="0" dirty="0"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28330" y="2270125"/>
            <a:ext cx="3200400" cy="144928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dirty="0">
                <a:latin typeface="Adobe Song Std L" panose="02020300000000000000" pitchFamily="18" charset="-128"/>
                <a:ea typeface="Adobe Song Std L" panose="02020300000000000000" pitchFamily="18" charset="-128"/>
              </a:rPr>
              <a:t>Installed inside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b="1" dirty="0"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  <a:p>
            <a:pPr marL="285750" indent="-28575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dirty="0">
                <a:latin typeface="Adobe Song Std L" panose="02020300000000000000" pitchFamily="18" charset="-128"/>
                <a:ea typeface="Adobe Song Std L" panose="02020300000000000000" pitchFamily="18" charset="-128"/>
              </a:rPr>
              <a:t>Requires : </a:t>
            </a:r>
          </a:p>
          <a:p>
            <a:pPr marL="742950" lvl="1" indent="-28575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2"/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rPr>
              <a:t>funnel installation</a:t>
            </a:r>
          </a:p>
          <a:p>
            <a:pPr marL="742950" lvl="1" indent="-28575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2"/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rPr>
              <a:t>Piercing through the roof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b="1" dirty="0"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5DD7E283-D713-4AC9-9B8C-608BBA10A8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54199" y="1858645"/>
            <a:ext cx="3472757" cy="365760"/>
          </a:xfrm>
        </p:spPr>
        <p:txBody>
          <a:bodyPr/>
          <a:lstStyle/>
          <a:p>
            <a:r>
              <a:rPr lang="en-US" dirty="0">
                <a:latin typeface="Adobe Pi Std" panose="05020102010706070708" pitchFamily="82" charset="0"/>
                <a:ea typeface="Adobe Song Std L" panose="02020300000000000000" pitchFamily="18" charset="-128"/>
              </a:rPr>
              <a:t>Frigid’Air – </a:t>
            </a:r>
            <a:r>
              <a:rPr lang="en-US" b="0" i="1" dirty="0">
                <a:latin typeface="Adobe Song Std L" panose="02020300000000000000" pitchFamily="18" charset="-128"/>
                <a:ea typeface="Adobe Song Std L" panose="02020300000000000000" pitchFamily="18" charset="-128"/>
              </a:rPr>
              <a:t>Outsider</a:t>
            </a:r>
            <a:endParaRPr lang="en-US" b="0" dirty="0"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3965A28E-5CC3-459C-83AA-167F9F4CE0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51347" y="2270125"/>
            <a:ext cx="3588876" cy="1449288"/>
          </a:xfrm>
        </p:spPr>
        <p:txBody>
          <a:bodyPr>
            <a:noAutofit/>
          </a:bodyPr>
          <a:lstStyle/>
          <a:p>
            <a:pPr marL="285750" indent="-28575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dirty="0">
                <a:latin typeface="Adobe Song Std L" panose="02020300000000000000" pitchFamily="18" charset="-128"/>
                <a:ea typeface="Adobe Song Std L" panose="02020300000000000000" pitchFamily="18" charset="-128"/>
              </a:rPr>
              <a:t>Installed outside (no funnel required)</a:t>
            </a:r>
          </a:p>
          <a:p>
            <a:pPr marL="285750" indent="-28575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dirty="0">
                <a:latin typeface="Adobe Song Std L" panose="02020300000000000000" pitchFamily="18" charset="-128"/>
                <a:ea typeface="Adobe Song Std L" panose="02020300000000000000" pitchFamily="18" charset="-128"/>
              </a:rPr>
              <a:t>Additional PIN code lock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b="1" dirty="0"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  <a:p>
            <a:pPr marL="285750" indent="-28575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b="1" dirty="0">
                <a:latin typeface="Adobe Song Std L" panose="02020300000000000000" pitchFamily="18" charset="-128"/>
                <a:ea typeface="Adobe Song Std L" panose="02020300000000000000" pitchFamily="18" charset="-128"/>
              </a:rPr>
              <a:t>Requires : </a:t>
            </a:r>
          </a:p>
          <a:p>
            <a:pPr marL="742950" lvl="1" indent="-285750"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bg2"/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rPr>
              <a:t>Complete clearance (5ft. Radius)</a:t>
            </a:r>
          </a:p>
          <a:p>
            <a:pPr lvl="1">
              <a:buClr>
                <a:schemeClr val="bg1"/>
              </a:buClr>
            </a:pPr>
            <a:r>
              <a:rPr lang="en-US" sz="1400" b="1" dirty="0">
                <a:solidFill>
                  <a:schemeClr val="bg2"/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rPr>
              <a:t>                                   </a:t>
            </a:r>
            <a:r>
              <a:rPr lang="en-US" sz="800" b="1" dirty="0">
                <a:solidFill>
                  <a:schemeClr val="bg2"/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rPr>
              <a:t> </a:t>
            </a:r>
            <a:r>
              <a:rPr lang="en-US" sz="1400" b="1" dirty="0">
                <a:solidFill>
                  <a:schemeClr val="bg2"/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rPr>
              <a:t>       </a:t>
            </a:r>
            <a:r>
              <a:rPr lang="en-US" sz="800" b="1" dirty="0">
                <a:solidFill>
                  <a:schemeClr val="bg2"/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rPr>
              <a:t> </a:t>
            </a:r>
            <a:r>
              <a:rPr lang="en-US" sz="1400" b="1" dirty="0">
                <a:solidFill>
                  <a:schemeClr val="bg2"/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rPr>
              <a:t>(1.5 meters)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39B0E-CD75-418B-A2F4-EBDA9C1E0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>
                <a:latin typeface="Adobe Song Std L" panose="02020300000000000000" pitchFamily="18" charset="-128"/>
                <a:ea typeface="Adobe Song Std L" panose="02020300000000000000" pitchFamily="18" charset="-128"/>
              </a:rPr>
              <a:pPr/>
              <a:t>4</a:t>
            </a:fld>
            <a:endParaRPr lang="en-US" dirty="0"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75B7D5B-1D30-442C-9E7B-35C11E7F0A07}"/>
              </a:ext>
            </a:extLst>
          </p:cNvPr>
          <p:cNvSpPr/>
          <p:nvPr/>
        </p:nvSpPr>
        <p:spPr>
          <a:xfrm>
            <a:off x="2743200" y="2496312"/>
            <a:ext cx="1321653" cy="436168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7EB91D0E-6C6B-4D56-AED4-4B64549618E0}"/>
                  </a:ext>
                </a:extLst>
              </p14:cNvPr>
              <p14:cNvContentPartPr/>
              <p14:nvPr/>
            </p14:nvContentPartPr>
            <p14:xfrm>
              <a:off x="3880367" y="4948185"/>
              <a:ext cx="360" cy="3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7EB91D0E-6C6B-4D56-AED4-4B64549618E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17367" y="4570185"/>
                <a:ext cx="126000" cy="756000"/>
              </a:xfrm>
              <a:prstGeom prst="rect">
                <a:avLst/>
              </a:prstGeom>
            </p:spPr>
          </p:pic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B741A892-A2FA-4CA3-B96D-D556DE330D80}"/>
              </a:ext>
            </a:extLst>
          </p:cNvPr>
          <p:cNvSpPr txBox="1"/>
          <p:nvPr/>
        </p:nvSpPr>
        <p:spPr>
          <a:xfrm>
            <a:off x="5728530" y="3862214"/>
            <a:ext cx="2543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i="1" u="sng" dirty="0">
                <a:latin typeface="Bradley Hand ITC" panose="03070402050302030203" pitchFamily="66" charset="0"/>
              </a:rPr>
              <a:t>Products’ concept arts</a:t>
            </a:r>
            <a:endParaRPr lang="en-GB" sz="2000" b="1" i="1" u="sng" dirty="0">
              <a:latin typeface="Bradley Hand ITC" panose="03070402050302030203" pitchFamily="66" charset="0"/>
            </a:endParaRP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0FE31A7-CBD2-47CD-9D75-D8FFF18A54F4}"/>
              </a:ext>
            </a:extLst>
          </p:cNvPr>
          <p:cNvGrpSpPr/>
          <p:nvPr/>
        </p:nvGrpSpPr>
        <p:grpSpPr>
          <a:xfrm>
            <a:off x="2806677" y="3339991"/>
            <a:ext cx="2525283" cy="3444811"/>
            <a:chOff x="2806677" y="3339991"/>
            <a:chExt cx="2525283" cy="3444811"/>
          </a:xfrm>
        </p:grpSpPr>
        <p:pic>
          <p:nvPicPr>
            <p:cNvPr id="8" name="Picture 7" descr="A picture containing text, chain&#10;&#10;Description automatically generated">
              <a:extLst>
                <a:ext uri="{FF2B5EF4-FFF2-40B4-BE49-F238E27FC236}">
                  <a16:creationId xmlns:a16="http://schemas.microsoft.com/office/drawing/2014/main" id="{C630F580-40F7-4305-8116-2BE1ABE2A7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002" t="4789" r="11759" b="4192"/>
            <a:stretch/>
          </p:blipFill>
          <p:spPr>
            <a:xfrm>
              <a:off x="2806677" y="3339991"/>
              <a:ext cx="1857997" cy="3444811"/>
            </a:xfrm>
            <a:prstGeom prst="rect">
              <a:avLst/>
            </a:prstGeom>
            <a:effectLst>
              <a:glow rad="127000">
                <a:schemeClr val="bg1">
                  <a:lumMod val="85000"/>
                  <a:alpha val="96000"/>
                </a:schemeClr>
              </a:glow>
              <a:innerShdw blurRad="431800" dist="50800" dir="8100000">
                <a:prstClr val="black">
                  <a:alpha val="93000"/>
                </a:prstClr>
              </a:innerShdw>
            </a:effectLst>
          </p:spPr>
        </p:pic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65E8C956-4081-4A23-A758-598CE4A83075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4064855" y="4563092"/>
              <a:ext cx="1267105" cy="290328"/>
            </a:xfrm>
            <a:prstGeom prst="bentConnector3">
              <a:avLst>
                <a:gd name="adj1" fmla="val 273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ontent Placeholder 2">
              <a:extLst>
                <a:ext uri="{FF2B5EF4-FFF2-40B4-BE49-F238E27FC236}">
                  <a16:creationId xmlns:a16="http://schemas.microsoft.com/office/drawing/2014/main" id="{97EDE345-2DC3-4302-8B17-8021DD72312B}"/>
                </a:ext>
              </a:extLst>
            </p:cNvPr>
            <p:cNvSpPr txBox="1">
              <a:spLocks/>
            </p:cNvSpPr>
            <p:nvPr/>
          </p:nvSpPr>
          <p:spPr>
            <a:xfrm>
              <a:off x="4504733" y="4538816"/>
              <a:ext cx="809224" cy="31455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ts val="18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i="1" dirty="0">
                  <a:solidFill>
                    <a:schemeClr val="bg2">
                      <a:lumMod val="10000"/>
                    </a:schemeClr>
                  </a:solidFill>
                  <a:latin typeface="Bradley Hand ITC" panose="03070402050302030203" pitchFamily="66" charset="0"/>
                </a:rPr>
                <a:t>Funnel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A9CDE490-F1D8-464F-8567-98FC31232B78}"/>
              </a:ext>
            </a:extLst>
          </p:cNvPr>
          <p:cNvGrpSpPr/>
          <p:nvPr/>
        </p:nvGrpSpPr>
        <p:grpSpPr>
          <a:xfrm>
            <a:off x="8198571" y="3866125"/>
            <a:ext cx="3181355" cy="2879458"/>
            <a:chOff x="8198571" y="3866125"/>
            <a:chExt cx="3181355" cy="2879458"/>
          </a:xfrm>
        </p:grpSpPr>
        <p:pic>
          <p:nvPicPr>
            <p:cNvPr id="10" name="Picture 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D6DCF501-9848-4F30-AB60-4CB8BAB2B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21928" y="3866125"/>
              <a:ext cx="1857998" cy="2879458"/>
            </a:xfrm>
            <a:prstGeom prst="rect">
              <a:avLst/>
            </a:prstGeom>
            <a:effectLst>
              <a:glow rad="228600">
                <a:schemeClr val="bg1">
                  <a:lumMod val="85000"/>
                  <a:alpha val="96000"/>
                </a:schemeClr>
              </a:glow>
              <a:innerShdw blurRad="127000" dir="8100000">
                <a:prstClr val="black">
                  <a:alpha val="94000"/>
                </a:prstClr>
              </a:innerShdw>
            </a:effectLst>
          </p:spPr>
        </p:pic>
        <p:cxnSp>
          <p:nvCxnSpPr>
            <p:cNvPr id="104" name="Connector: Elbow 103">
              <a:extLst>
                <a:ext uri="{FF2B5EF4-FFF2-40B4-BE49-F238E27FC236}">
                  <a16:creationId xmlns:a16="http://schemas.microsoft.com/office/drawing/2014/main" id="{B85C9542-0C60-418C-9EA2-32821F47DB0D}"/>
                </a:ext>
              </a:extLst>
            </p:cNvPr>
            <p:cNvCxnSpPr>
              <a:cxnSpLocks/>
            </p:cNvCxnSpPr>
            <p:nvPr/>
          </p:nvCxnSpPr>
          <p:spPr>
            <a:xfrm>
              <a:off x="8291661" y="4538816"/>
              <a:ext cx="1897553" cy="257688"/>
            </a:xfrm>
            <a:prstGeom prst="bentConnector3">
              <a:avLst>
                <a:gd name="adj1" fmla="val 597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or: Elbow 109">
              <a:extLst>
                <a:ext uri="{FF2B5EF4-FFF2-40B4-BE49-F238E27FC236}">
                  <a16:creationId xmlns:a16="http://schemas.microsoft.com/office/drawing/2014/main" id="{FBD1854C-EB90-493F-9C99-09BE19C58593}"/>
                </a:ext>
              </a:extLst>
            </p:cNvPr>
            <p:cNvCxnSpPr>
              <a:cxnSpLocks/>
            </p:cNvCxnSpPr>
            <p:nvPr/>
          </p:nvCxnSpPr>
          <p:spPr>
            <a:xfrm>
              <a:off x="8235070" y="5486078"/>
              <a:ext cx="2614971" cy="391749"/>
            </a:xfrm>
            <a:prstGeom prst="bentConnector3">
              <a:avLst>
                <a:gd name="adj1" fmla="val -248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Content Placeholder 2">
              <a:extLst>
                <a:ext uri="{FF2B5EF4-FFF2-40B4-BE49-F238E27FC236}">
                  <a16:creationId xmlns:a16="http://schemas.microsoft.com/office/drawing/2014/main" id="{7A9E4C03-8D4A-4635-90A0-744DECEA9BBD}"/>
                </a:ext>
              </a:extLst>
            </p:cNvPr>
            <p:cNvSpPr txBox="1">
              <a:spLocks/>
            </p:cNvSpPr>
            <p:nvPr/>
          </p:nvSpPr>
          <p:spPr>
            <a:xfrm>
              <a:off x="8256935" y="4510382"/>
              <a:ext cx="1389368" cy="31455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ts val="18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i="1" dirty="0">
                  <a:solidFill>
                    <a:schemeClr val="bg2">
                      <a:lumMod val="10000"/>
                    </a:schemeClr>
                  </a:solidFill>
                  <a:latin typeface="Bradley Hand ITC" panose="03070402050302030203" pitchFamily="66" charset="0"/>
                </a:rPr>
                <a:t>Pin code lock</a:t>
              </a:r>
            </a:p>
          </p:txBody>
        </p:sp>
        <p:sp>
          <p:nvSpPr>
            <p:cNvPr id="128" name="Content Placeholder 2">
              <a:extLst>
                <a:ext uri="{FF2B5EF4-FFF2-40B4-BE49-F238E27FC236}">
                  <a16:creationId xmlns:a16="http://schemas.microsoft.com/office/drawing/2014/main" id="{DA2BBC70-8814-4050-B3CC-3D7D4B87DABB}"/>
                </a:ext>
              </a:extLst>
            </p:cNvPr>
            <p:cNvSpPr txBox="1">
              <a:spLocks/>
            </p:cNvSpPr>
            <p:nvPr/>
          </p:nvSpPr>
          <p:spPr>
            <a:xfrm>
              <a:off x="8198571" y="5363474"/>
              <a:ext cx="1389368" cy="549028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914400" rtl="0" eaLnBrk="1" latinLnBrk="0" hangingPunct="1">
                <a:lnSpc>
                  <a:spcPts val="18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i="1" dirty="0">
                  <a:solidFill>
                    <a:schemeClr val="bg2">
                      <a:lumMod val="10000"/>
                    </a:schemeClr>
                  </a:solidFill>
                  <a:latin typeface="Bradley Hand ITC" panose="03070402050302030203" pitchFamily="66" charset="0"/>
                </a:rPr>
                <a:t>Hardened external shell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50"/>
                            </p:stCondLst>
                            <p:childTnLst>
                              <p:par>
                                <p:cTn id="6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build="p"/>
      <p:bldP spid="3" grpId="0" uiExpand="1" build="p"/>
      <p:bldP spid="67" grpId="0" build="p"/>
      <p:bldP spid="65" grpId="0" uiExpand="1" build="p"/>
      <p:bldP spid="8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7"/>
          <p:cNvSpPr txBox="1">
            <a:spLocks noGrp="1"/>
          </p:cNvSpPr>
          <p:nvPr>
            <p:ph type="ctrTitle"/>
          </p:nvPr>
        </p:nvSpPr>
        <p:spPr>
          <a:xfrm>
            <a:off x="7845337" y="1257289"/>
            <a:ext cx="5099400" cy="22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venir"/>
              <a:buNone/>
            </a:pPr>
            <a:r>
              <a:rPr lang="en-US" sz="8000" dirty="0">
                <a:latin typeface="Adobe Song Std L" panose="02020300000000000000" pitchFamily="18" charset="-128"/>
                <a:ea typeface="Adobe Song Std L" panose="02020300000000000000" pitchFamily="18" charset="-128"/>
              </a:rPr>
              <a:t>PLACE</a:t>
            </a:r>
            <a:endParaRPr sz="8000" dirty="0"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</p:txBody>
      </p:sp>
      <p:sp>
        <p:nvSpPr>
          <p:cNvPr id="872" name="Google Shape;872;p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5"/>
          <p:cNvSpPr txBox="1">
            <a:spLocks noGrp="1"/>
          </p:cNvSpPr>
          <p:nvPr>
            <p:ph type="title"/>
          </p:nvPr>
        </p:nvSpPr>
        <p:spPr>
          <a:xfrm>
            <a:off x="914400" y="861062"/>
            <a:ext cx="6801000" cy="13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venir"/>
              <a:buNone/>
            </a:pPr>
            <a:r>
              <a:rPr lang="en-US" dirty="0">
                <a:latin typeface="Adobe Song Std L" panose="02020300000000000000" pitchFamily="18" charset="-128"/>
                <a:ea typeface="Adobe Song Std L" panose="02020300000000000000" pitchFamily="18" charset="-128"/>
              </a:rPr>
              <a:t>IMPLEMENTATION : </a:t>
            </a:r>
            <a:endParaRPr dirty="0"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venir"/>
              <a:buNone/>
            </a:pPr>
            <a:r>
              <a:rPr lang="en-US" dirty="0">
                <a:latin typeface="Adobe Song Std L" panose="02020300000000000000" pitchFamily="18" charset="-128"/>
                <a:ea typeface="Adobe Song Std L" panose="02020300000000000000" pitchFamily="18" charset="-128"/>
              </a:rPr>
              <a:t>LOCATION AND REASONS</a:t>
            </a:r>
            <a:endParaRPr dirty="0"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</p:txBody>
      </p:sp>
      <p:sp>
        <p:nvSpPr>
          <p:cNvPr id="878" name="Google Shape;878;p5"/>
          <p:cNvSpPr txBox="1">
            <a:spLocks noGrp="1"/>
          </p:cNvSpPr>
          <p:nvPr>
            <p:ph type="body" idx="1"/>
          </p:nvPr>
        </p:nvSpPr>
        <p:spPr>
          <a:xfrm>
            <a:off x="914400" y="2488967"/>
            <a:ext cx="35475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</a:pPr>
            <a:r>
              <a:rPr lang="en-US" sz="2900">
                <a:latin typeface="Adobe Song Std L" panose="02020300000000000000" pitchFamily="18" charset="-128"/>
                <a:ea typeface="Adobe Song Std L" panose="02020300000000000000" pitchFamily="18" charset="-128"/>
              </a:rPr>
              <a:t>UNITED STATES</a:t>
            </a:r>
            <a:endParaRPr sz="2900"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</p:txBody>
      </p:sp>
      <p:sp>
        <p:nvSpPr>
          <p:cNvPr id="879" name="Google Shape;879;p5"/>
          <p:cNvSpPr txBox="1">
            <a:spLocks noGrp="1"/>
          </p:cNvSpPr>
          <p:nvPr>
            <p:ph type="body" idx="2"/>
          </p:nvPr>
        </p:nvSpPr>
        <p:spPr>
          <a:xfrm>
            <a:off x="672950" y="4056149"/>
            <a:ext cx="3200400" cy="172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9882" algn="l" rtl="0">
              <a:lnSpc>
                <a:spcPct val="108571"/>
              </a:lnSpc>
              <a:spcBef>
                <a:spcPts val="0"/>
              </a:spcBef>
              <a:spcAft>
                <a:spcPts val="0"/>
              </a:spcAft>
              <a:buSzPts val="1595"/>
              <a:buChar char="-"/>
            </a:pPr>
            <a:r>
              <a:rPr lang="en-US" sz="1595" b="1" dirty="0">
                <a:latin typeface="Adobe Song Std L" panose="02020300000000000000" pitchFamily="18" charset="-128"/>
                <a:ea typeface="Adobe Song Std L" panose="02020300000000000000" pitchFamily="18" charset="-128"/>
              </a:rPr>
              <a:t>House appliance’s factories already established</a:t>
            </a:r>
            <a:endParaRPr sz="1595" b="1" dirty="0"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  <a:p>
            <a:pPr marL="457200" lvl="0" indent="0" algn="l" rtl="0">
              <a:lnSpc>
                <a:spcPct val="108571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1595" b="1" dirty="0"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  <a:p>
            <a:pPr marL="457200" lvl="0" indent="0" algn="l" rtl="0">
              <a:lnSpc>
                <a:spcPct val="10857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95" b="1" dirty="0"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  <a:p>
            <a:pPr marL="457200" lvl="0" indent="-329882" algn="l" rtl="0">
              <a:lnSpc>
                <a:spcPct val="108571"/>
              </a:lnSpc>
              <a:spcBef>
                <a:spcPts val="0"/>
              </a:spcBef>
              <a:spcAft>
                <a:spcPts val="0"/>
              </a:spcAft>
              <a:buSzPts val="1595"/>
              <a:buChar char="-"/>
            </a:pPr>
            <a:r>
              <a:rPr lang="en-US" sz="1595" b="1" dirty="0">
                <a:latin typeface="Adobe Song Std L" panose="02020300000000000000" pitchFamily="18" charset="-128"/>
                <a:ea typeface="Adobe Song Std L" panose="02020300000000000000" pitchFamily="18" charset="-128"/>
              </a:rPr>
              <a:t>Keep transportation costs at minimum </a:t>
            </a:r>
            <a:endParaRPr sz="1595" b="1" dirty="0"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</p:txBody>
      </p:sp>
      <p:sp>
        <p:nvSpPr>
          <p:cNvPr id="880" name="Google Shape;880;p5"/>
          <p:cNvSpPr txBox="1">
            <a:spLocks noGrp="1"/>
          </p:cNvSpPr>
          <p:nvPr>
            <p:ph type="body" idx="3"/>
          </p:nvPr>
        </p:nvSpPr>
        <p:spPr>
          <a:xfrm>
            <a:off x="4368200" y="4056159"/>
            <a:ext cx="3200400" cy="1629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38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US" sz="1500" b="1">
                <a:latin typeface="Adobe Song Std L" panose="02020300000000000000" pitchFamily="18" charset="-128"/>
                <a:ea typeface="Adobe Song Std L" panose="02020300000000000000" pitchFamily="18" charset="-128"/>
              </a:rPr>
              <a:t>Frigid’Air will be only available on our website and Amazon’s</a:t>
            </a:r>
            <a:endParaRPr sz="1500" b="1"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  <a:p>
            <a:pPr marL="4572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  <a:p>
            <a:pPr marL="457200" lvl="0" indent="-32385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US" sz="1500" b="1">
                <a:latin typeface="Adobe Song Std L" panose="02020300000000000000" pitchFamily="18" charset="-128"/>
                <a:ea typeface="Adobe Song Std L" panose="02020300000000000000" pitchFamily="18" charset="-128"/>
              </a:rPr>
              <a:t>Amazon FAA authorisation </a:t>
            </a:r>
            <a:endParaRPr sz="1500" b="1"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</p:txBody>
      </p:sp>
      <p:sp>
        <p:nvSpPr>
          <p:cNvPr id="881" name="Google Shape;881;p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dobe Song Std L" panose="02020300000000000000" pitchFamily="18" charset="-128"/>
                <a:ea typeface="Adobe Song Std L" panose="02020300000000000000" pitchFamily="18" charset="-128"/>
              </a:rPr>
              <a:t>6</a:t>
            </a:fld>
            <a:endParaRPr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</p:txBody>
      </p:sp>
      <p:pic>
        <p:nvPicPr>
          <p:cNvPr id="882" name="Google Shape;88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037" y="2339456"/>
            <a:ext cx="2070714" cy="108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venir"/>
              <a:buNone/>
            </a:pPr>
            <a:r>
              <a:rPr lang="en-US" dirty="0">
                <a:latin typeface="Adobe Song Std L" panose="02020300000000000000" pitchFamily="18" charset="-128"/>
                <a:ea typeface="Adobe Song Std L" panose="02020300000000000000" pitchFamily="18" charset="-128"/>
              </a:rPr>
              <a:t>CLIENT’S LOCATION AND TARGETS</a:t>
            </a:r>
            <a:endParaRPr dirty="0"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</p:txBody>
      </p:sp>
      <p:sp>
        <p:nvSpPr>
          <p:cNvPr id="888" name="Google Shape;888;p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dobe Song Std L" panose="02020300000000000000" pitchFamily="18" charset="-128"/>
                <a:ea typeface="Adobe Song Std L" panose="02020300000000000000" pitchFamily="18" charset="-128"/>
              </a:rPr>
              <a:t>7</a:t>
            </a:fld>
            <a:endParaRPr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</p:txBody>
      </p:sp>
      <p:sp>
        <p:nvSpPr>
          <p:cNvPr id="889" name="Google Shape;889;p6"/>
          <p:cNvSpPr txBox="1"/>
          <p:nvPr/>
        </p:nvSpPr>
        <p:spPr>
          <a:xfrm>
            <a:off x="4489350" y="4709600"/>
            <a:ext cx="3213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venir"/>
              <a:buChar char="-"/>
            </a:pPr>
            <a:r>
              <a:rPr lang="en-US" sz="2000" b="1">
                <a:solidFill>
                  <a:schemeClr val="lt2"/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venir"/>
                <a:sym typeface="Avenir"/>
              </a:rPr>
              <a:t>People living in the city </a:t>
            </a:r>
            <a:endParaRPr sz="2000" b="1">
              <a:solidFill>
                <a:schemeClr val="dk2"/>
              </a:solidFill>
              <a:latin typeface="Adobe Song Std L" panose="02020300000000000000" pitchFamily="18" charset="-128"/>
              <a:ea typeface="Adobe Song Std L" panose="02020300000000000000" pitchFamily="18" charset="-128"/>
              <a:cs typeface="Avenir"/>
              <a:sym typeface="Avenir"/>
            </a:endParaRPr>
          </a:p>
        </p:txBody>
      </p:sp>
      <p:sp>
        <p:nvSpPr>
          <p:cNvPr id="890" name="Google Shape;890;p6"/>
          <p:cNvSpPr/>
          <p:nvPr/>
        </p:nvSpPr>
        <p:spPr>
          <a:xfrm rot="-8100000">
            <a:off x="3273679" y="2652335"/>
            <a:ext cx="2082288" cy="2088652"/>
          </a:xfrm>
          <a:prstGeom prst="leftUpArrow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</p:txBody>
      </p:sp>
      <p:sp>
        <p:nvSpPr>
          <p:cNvPr id="891" name="Google Shape;891;p6"/>
          <p:cNvSpPr txBox="1"/>
          <p:nvPr/>
        </p:nvSpPr>
        <p:spPr>
          <a:xfrm>
            <a:off x="675675" y="4709600"/>
            <a:ext cx="32133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venir"/>
              <a:buChar char="-"/>
            </a:pPr>
            <a:r>
              <a:rPr lang="en-US" sz="2000" b="1">
                <a:solidFill>
                  <a:schemeClr val="lt2"/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venir"/>
                <a:sym typeface="Avenir"/>
              </a:rPr>
              <a:t>People living in the countryside</a:t>
            </a:r>
            <a:endParaRPr sz="2000" b="1">
              <a:solidFill>
                <a:schemeClr val="dk2"/>
              </a:solidFill>
              <a:latin typeface="Adobe Song Std L" panose="02020300000000000000" pitchFamily="18" charset="-128"/>
              <a:ea typeface="Adobe Song Std L" panose="02020300000000000000" pitchFamily="18" charset="-128"/>
              <a:cs typeface="Avenir"/>
              <a:sym typeface="Aveni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11eadf1d8fc_0_20"/>
          <p:cNvSpPr txBox="1">
            <a:spLocks noGrp="1"/>
          </p:cNvSpPr>
          <p:nvPr>
            <p:ph type="title"/>
          </p:nvPr>
        </p:nvSpPr>
        <p:spPr>
          <a:xfrm>
            <a:off x="914400" y="861062"/>
            <a:ext cx="6801000" cy="13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Avenir"/>
              <a:buNone/>
            </a:pPr>
            <a:r>
              <a:rPr lang="en-US">
                <a:solidFill>
                  <a:schemeClr val="accent2"/>
                </a:solidFill>
                <a:latin typeface="Adobe Song Std L" panose="02020300000000000000" pitchFamily="18" charset="-128"/>
                <a:ea typeface="Adobe Song Std L" panose="02020300000000000000" pitchFamily="18" charset="-128"/>
              </a:rPr>
              <a:t>USING MEANS AND PLACES</a:t>
            </a:r>
            <a:endParaRPr>
              <a:solidFill>
                <a:schemeClr val="accent2"/>
              </a:solidFill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</p:txBody>
      </p:sp>
      <p:sp>
        <p:nvSpPr>
          <p:cNvPr id="897" name="Google Shape;897;g11eadf1d8fc_0_20"/>
          <p:cNvSpPr txBox="1">
            <a:spLocks noGrp="1"/>
          </p:cNvSpPr>
          <p:nvPr>
            <p:ph type="body" idx="1"/>
          </p:nvPr>
        </p:nvSpPr>
        <p:spPr>
          <a:xfrm>
            <a:off x="661025" y="5212085"/>
            <a:ext cx="3200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Adobe Song Std L" panose="02020300000000000000" pitchFamily="18" charset="-128"/>
                <a:ea typeface="Adobe Song Std L" panose="02020300000000000000" pitchFamily="18" charset="-128"/>
              </a:rPr>
              <a:t>Buy in a few steps !</a:t>
            </a:r>
            <a:endParaRPr sz="2000" b="1"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  <a:p>
            <a:pPr marL="4572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  <a:p>
            <a:pPr marL="45720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  <a:p>
            <a:pPr marL="0" lvl="0" indent="0" algn="l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</p:txBody>
      </p:sp>
      <p:sp>
        <p:nvSpPr>
          <p:cNvPr id="898" name="Google Shape;898;g11eadf1d8fc_0_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Adobe Song Std L" panose="02020300000000000000" pitchFamily="18" charset="-128"/>
                <a:ea typeface="Adobe Song Std L" panose="02020300000000000000" pitchFamily="18" charset="-128"/>
              </a:rPr>
              <a:t>8</a:t>
            </a:fld>
            <a:endParaRPr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</p:txBody>
      </p:sp>
      <p:sp>
        <p:nvSpPr>
          <p:cNvPr id="899" name="Google Shape;899;g11eadf1d8fc_0_20"/>
          <p:cNvSpPr txBox="1"/>
          <p:nvPr/>
        </p:nvSpPr>
        <p:spPr>
          <a:xfrm>
            <a:off x="661025" y="2743200"/>
            <a:ext cx="36687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venir"/>
              <a:buChar char="-"/>
            </a:pPr>
            <a:r>
              <a:rPr lang="en-US" sz="3000" b="1" dirty="0">
                <a:solidFill>
                  <a:schemeClr val="accent3"/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venir"/>
                <a:sym typeface="Avenir"/>
              </a:rPr>
              <a:t>Website and development of an app</a:t>
            </a:r>
            <a:endParaRPr sz="3000" b="1" dirty="0">
              <a:solidFill>
                <a:schemeClr val="accent3"/>
              </a:solidFill>
              <a:latin typeface="Adobe Song Std L" panose="02020300000000000000" pitchFamily="18" charset="-128"/>
              <a:ea typeface="Adobe Song Std L" panose="02020300000000000000" pitchFamily="18" charset="-128"/>
              <a:cs typeface="Avenir"/>
              <a:sym typeface="Avenir"/>
            </a:endParaRPr>
          </a:p>
        </p:txBody>
      </p:sp>
      <p:pic>
        <p:nvPicPr>
          <p:cNvPr id="900" name="Google Shape;900;g11eadf1d8fc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4550" y="2743200"/>
            <a:ext cx="3200400" cy="4114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8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11eadf1d8fc_0_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venir"/>
              <a:buNone/>
            </a:pPr>
            <a:r>
              <a:rPr lang="en-US">
                <a:latin typeface="Adobe Song Std L" panose="02020300000000000000" pitchFamily="18" charset="-128"/>
                <a:ea typeface="Adobe Song Std L" panose="02020300000000000000" pitchFamily="18" charset="-128"/>
              </a:rPr>
              <a:t>FUTURE LOCATIONS AVAILABLE</a:t>
            </a:r>
            <a:endParaRPr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</p:txBody>
      </p:sp>
      <p:sp>
        <p:nvSpPr>
          <p:cNvPr id="906" name="Google Shape;906;g11eadf1d8fc_0_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b="1">
                <a:latin typeface="Adobe Song Std L" panose="02020300000000000000" pitchFamily="18" charset="-128"/>
                <a:ea typeface="Adobe Song Std L" panose="02020300000000000000" pitchFamily="18" charset="-128"/>
              </a:rPr>
              <a:t>9</a:t>
            </a:fld>
            <a:endParaRPr b="1"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</p:txBody>
      </p:sp>
      <p:sp>
        <p:nvSpPr>
          <p:cNvPr id="907" name="Google Shape;907;g11eadf1d8fc_0_31"/>
          <p:cNvSpPr txBox="1"/>
          <p:nvPr/>
        </p:nvSpPr>
        <p:spPr>
          <a:xfrm>
            <a:off x="1524200" y="5862475"/>
            <a:ext cx="1343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2"/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venir"/>
                <a:sym typeface="Avenir"/>
              </a:rPr>
              <a:t>NOW</a:t>
            </a:r>
            <a:endParaRPr sz="2000" b="1">
              <a:solidFill>
                <a:schemeClr val="dk2"/>
              </a:solidFill>
              <a:latin typeface="Adobe Song Std L" panose="02020300000000000000" pitchFamily="18" charset="-128"/>
              <a:ea typeface="Adobe Song Std L" panose="02020300000000000000" pitchFamily="18" charset="-128"/>
              <a:cs typeface="Avenir"/>
              <a:sym typeface="Avenir"/>
            </a:endParaRPr>
          </a:p>
        </p:txBody>
      </p:sp>
      <p:pic>
        <p:nvPicPr>
          <p:cNvPr id="908" name="Google Shape;908;g11eadf1d8fc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9225" y="3806100"/>
            <a:ext cx="1703900" cy="170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g11eadf1d8fc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4100" y="3806097"/>
            <a:ext cx="1703900" cy="1703900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g11eadf1d8fc_0_31"/>
          <p:cNvSpPr/>
          <p:nvPr/>
        </p:nvSpPr>
        <p:spPr>
          <a:xfrm>
            <a:off x="3669613" y="4411750"/>
            <a:ext cx="1008000" cy="492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dobe Song Std L" panose="02020300000000000000" pitchFamily="18" charset="-128"/>
              <a:ea typeface="Adobe Song Std L" panose="02020300000000000000" pitchFamily="18" charset="-128"/>
            </a:endParaRPr>
          </a:p>
        </p:txBody>
      </p:sp>
      <p:sp>
        <p:nvSpPr>
          <p:cNvPr id="911" name="Google Shape;911;g11eadf1d8fc_0_31"/>
          <p:cNvSpPr txBox="1"/>
          <p:nvPr/>
        </p:nvSpPr>
        <p:spPr>
          <a:xfrm>
            <a:off x="4950450" y="5862475"/>
            <a:ext cx="2291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2"/>
                </a:solidFill>
                <a:latin typeface="Adobe Song Std L" panose="02020300000000000000" pitchFamily="18" charset="-128"/>
                <a:ea typeface="Adobe Song Std L" panose="02020300000000000000" pitchFamily="18" charset="-128"/>
                <a:cs typeface="Avenir"/>
                <a:sym typeface="Avenir"/>
              </a:rPr>
              <a:t>EXPECTATIONS</a:t>
            </a:r>
            <a:endParaRPr sz="2000" b="1">
              <a:solidFill>
                <a:schemeClr val="dk2"/>
              </a:solidFill>
              <a:latin typeface="Adobe Song Std L" panose="02020300000000000000" pitchFamily="18" charset="-128"/>
              <a:ea typeface="Adobe Song Std L" panose="02020300000000000000" pitchFamily="18" charset="-128"/>
              <a:cs typeface="Avenir"/>
              <a:sym typeface="Aveni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9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9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Frigid'Air Theme">
      <a:dk1>
        <a:srgbClr val="000000"/>
      </a:dk1>
      <a:lt1>
        <a:srgbClr val="FFFFFF"/>
      </a:lt1>
      <a:dk2>
        <a:srgbClr val="F8F0E3"/>
      </a:dk2>
      <a:lt2>
        <a:srgbClr val="E7E6E6"/>
      </a:lt2>
      <a:accent1>
        <a:srgbClr val="194077"/>
      </a:accent1>
      <a:accent2>
        <a:srgbClr val="2256A2"/>
      </a:accent2>
      <a:accent3>
        <a:srgbClr val="DC1247"/>
      </a:accent3>
      <a:accent4>
        <a:srgbClr val="EC1A4F"/>
      </a:accent4>
      <a:accent5>
        <a:srgbClr val="670922"/>
      </a:accent5>
      <a:accent6>
        <a:srgbClr val="958EA2"/>
      </a:accent6>
      <a:hlink>
        <a:srgbClr val="2967C1"/>
      </a:hlink>
      <a:folHlink>
        <a:srgbClr val="954F72"/>
      </a:folHlink>
    </a:clrScheme>
    <a:fontScheme name="Custom">
      <a:majorFont>
        <a:latin typeface="Adobe Song Std L"/>
        <a:ea typeface=""/>
        <a:cs typeface=""/>
      </a:majorFont>
      <a:minorFont>
        <a:latin typeface="Adobe Song Std 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</TotalTime>
  <Words>326</Words>
  <Application>Microsoft Office PowerPoint</Application>
  <PresentationFormat>Widescreen</PresentationFormat>
  <Paragraphs>109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Calibri</vt:lpstr>
      <vt:lpstr>Adobe Song Std L</vt:lpstr>
      <vt:lpstr>Bradley Hand ITC</vt:lpstr>
      <vt:lpstr>Arial</vt:lpstr>
      <vt:lpstr>Adobe Pi Std</vt:lpstr>
      <vt:lpstr>Avenir</vt:lpstr>
      <vt:lpstr>Office Theme</vt:lpstr>
      <vt:lpstr>Product Presentation</vt:lpstr>
      <vt:lpstr>PowerPoint Presentation</vt:lpstr>
      <vt:lpstr>Product1 </vt:lpstr>
      <vt:lpstr>product2</vt:lpstr>
      <vt:lpstr>PLACE</vt:lpstr>
      <vt:lpstr>IMPLEMENTATION :  LOCATION AND REASONS</vt:lpstr>
      <vt:lpstr>CLIENT’S LOCATION AND TARGETS</vt:lpstr>
      <vt:lpstr>USING MEANS AND PLACES</vt:lpstr>
      <vt:lpstr>FUTURE LOCATIONS AVAILABLE</vt:lpstr>
      <vt:lpstr>PRICE</vt:lpstr>
      <vt:lpstr>PRICE </vt:lpstr>
      <vt:lpstr>PRODUCTION COSTS</vt:lpstr>
      <vt:lpstr>PROMOTION</vt:lpstr>
      <vt:lpstr>PROMOTION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Presentation</dc:title>
  <dc:creator>Yann Marty</dc:creator>
  <cp:lastModifiedBy>Yann Marty</cp:lastModifiedBy>
  <cp:revision>6</cp:revision>
  <dcterms:created xsi:type="dcterms:W3CDTF">2022-03-22T05:00:33Z</dcterms:created>
  <dcterms:modified xsi:type="dcterms:W3CDTF">2022-03-23T18:45:43Z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